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74" r:id="rId5"/>
    <p:sldMasterId id="2147483700" r:id="rId6"/>
  </p:sldMasterIdLst>
  <p:notesMasterIdLst>
    <p:notesMasterId r:id="rId12"/>
  </p:notesMasterIdLst>
  <p:sldIdLst>
    <p:sldId id="256" r:id="rId7"/>
    <p:sldId id="294" r:id="rId8"/>
    <p:sldId id="296" r:id="rId9"/>
    <p:sldId id="295" r:id="rId10"/>
    <p:sldId id="260" r:id="rId11"/>
  </p:sldIdLst>
  <p:sldSz cx="10080625" cy="5670550"/>
  <p:notesSz cx="6797675" cy="9926638"/>
  <p:defaultText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84D"/>
    <a:srgbClr val="0044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50000" autoAdjust="0"/>
  </p:normalViewPr>
  <p:slideViewPr>
    <p:cSldViewPr snapToGrid="0">
      <p:cViewPr varScale="1">
        <p:scale>
          <a:sx n="77" d="100"/>
          <a:sy n="77" d="100"/>
        </p:scale>
        <p:origin x="75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215" cy="498212"/>
          </a:xfrm>
          <a:prstGeom prst="rect">
            <a:avLst/>
          </a:prstGeom>
        </p:spPr>
        <p:txBody>
          <a:bodyPr vert="horz" lIns="85762" tIns="42881" rIns="85762" bIns="42881" rtlCol="0"/>
          <a:lstStyle>
            <a:lvl1pPr algn="l">
              <a:defRPr sz="1100"/>
            </a:lvl1pPr>
          </a:lstStyle>
          <a:p>
            <a:endParaRPr lang="en-US"/>
          </a:p>
        </p:txBody>
      </p:sp>
      <p:sp>
        <p:nvSpPr>
          <p:cNvPr id="3" name="Date Placeholder 2"/>
          <p:cNvSpPr>
            <a:spLocks noGrp="1"/>
          </p:cNvSpPr>
          <p:nvPr>
            <p:ph type="dt" idx="1"/>
          </p:nvPr>
        </p:nvSpPr>
        <p:spPr>
          <a:xfrm>
            <a:off x="3850073" y="0"/>
            <a:ext cx="2946215" cy="498212"/>
          </a:xfrm>
          <a:prstGeom prst="rect">
            <a:avLst/>
          </a:prstGeom>
        </p:spPr>
        <p:txBody>
          <a:bodyPr vert="horz" lIns="85762" tIns="42881" rIns="85762" bIns="42881" rtlCol="0"/>
          <a:lstStyle>
            <a:lvl1pPr algn="r">
              <a:defRPr sz="1100"/>
            </a:lvl1pPr>
          </a:lstStyle>
          <a:p>
            <a:fld id="{751958A6-978C-408F-B071-C48A3FAEBF9D}" type="datetimeFigureOut">
              <a:rPr lang="en-US" smtClean="0"/>
              <a:t>4/18/2024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85762" tIns="42881" rIns="85762" bIns="42881" rtlCol="0" anchor="ctr"/>
          <a:lstStyle/>
          <a:p>
            <a:endParaRPr lang="en-US"/>
          </a:p>
        </p:txBody>
      </p:sp>
      <p:sp>
        <p:nvSpPr>
          <p:cNvPr id="5" name="Notes Placeholder 4"/>
          <p:cNvSpPr>
            <a:spLocks noGrp="1"/>
          </p:cNvSpPr>
          <p:nvPr>
            <p:ph type="body" sz="quarter" idx="3"/>
          </p:nvPr>
        </p:nvSpPr>
        <p:spPr>
          <a:xfrm>
            <a:off x="680323" y="4776881"/>
            <a:ext cx="5437029" cy="3908927"/>
          </a:xfrm>
          <a:prstGeom prst="rect">
            <a:avLst/>
          </a:prstGeom>
        </p:spPr>
        <p:txBody>
          <a:bodyPr vert="horz" lIns="85762" tIns="42881" rIns="85762" bIns="428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427"/>
            <a:ext cx="2946215" cy="498212"/>
          </a:xfrm>
          <a:prstGeom prst="rect">
            <a:avLst/>
          </a:prstGeom>
        </p:spPr>
        <p:txBody>
          <a:bodyPr vert="horz" lIns="85762" tIns="42881" rIns="85762" bIns="42881" rtlCol="0" anchor="b"/>
          <a:lstStyle>
            <a:lvl1pPr algn="l">
              <a:defRPr sz="1100"/>
            </a:lvl1pPr>
          </a:lstStyle>
          <a:p>
            <a:endParaRPr lang="en-US"/>
          </a:p>
        </p:txBody>
      </p:sp>
      <p:sp>
        <p:nvSpPr>
          <p:cNvPr id="7" name="Slide Number Placeholder 6"/>
          <p:cNvSpPr>
            <a:spLocks noGrp="1"/>
          </p:cNvSpPr>
          <p:nvPr>
            <p:ph type="sldNum" sz="quarter" idx="5"/>
          </p:nvPr>
        </p:nvSpPr>
        <p:spPr>
          <a:xfrm>
            <a:off x="3850073" y="9428427"/>
            <a:ext cx="2946215" cy="498212"/>
          </a:xfrm>
          <a:prstGeom prst="rect">
            <a:avLst/>
          </a:prstGeom>
        </p:spPr>
        <p:txBody>
          <a:bodyPr vert="horz" lIns="85762" tIns="42881" rIns="85762" bIns="42881" rtlCol="0" anchor="b"/>
          <a:lstStyle>
            <a:lvl1pPr algn="r">
              <a:defRPr sz="1100"/>
            </a:lvl1pPr>
          </a:lstStyle>
          <a:p>
            <a:fld id="{DCA08E92-B17F-48B9-8E7F-B4DF19EA217D}" type="slidenum">
              <a:rPr lang="en-US" smtClean="0"/>
              <a:t>‹#›</a:t>
            </a:fld>
            <a:endParaRPr lang="en-US"/>
          </a:p>
        </p:txBody>
      </p:sp>
    </p:spTree>
    <p:extLst>
      <p:ext uri="{BB962C8B-B14F-4D97-AF65-F5344CB8AC3E}">
        <p14:creationId xmlns:p14="http://schemas.microsoft.com/office/powerpoint/2010/main" val="3881900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CA08E92-B17F-48B9-8E7F-B4DF19EA217D}" type="slidenum">
              <a:rPr lang="en-US" smtClean="0"/>
              <a:t>1</a:t>
            </a:fld>
            <a:endParaRPr lang="en-US"/>
          </a:p>
        </p:txBody>
      </p:sp>
    </p:spTree>
    <p:extLst>
      <p:ext uri="{BB962C8B-B14F-4D97-AF65-F5344CB8AC3E}">
        <p14:creationId xmlns:p14="http://schemas.microsoft.com/office/powerpoint/2010/main" val="2260465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A08E92-B17F-48B9-8E7F-B4DF19EA217D}" type="slidenum">
              <a:rPr lang="en-US" smtClean="0"/>
              <a:t>2</a:t>
            </a:fld>
            <a:endParaRPr lang="en-US"/>
          </a:p>
        </p:txBody>
      </p:sp>
    </p:spTree>
    <p:extLst>
      <p:ext uri="{BB962C8B-B14F-4D97-AF65-F5344CB8AC3E}">
        <p14:creationId xmlns:p14="http://schemas.microsoft.com/office/powerpoint/2010/main" val="2013833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21606" indent="-321606">
              <a:buFont typeface="+mj-lt"/>
              <a:buAutoNum type="arabicPeriod"/>
            </a:pPr>
            <a:r>
              <a:rPr lang="en-US" sz="1700" dirty="0">
                <a:latin typeface="Calibri" panose="020F0502020204030204" pitchFamily="34" charset="0"/>
                <a:ea typeface="Times New Roman" panose="02020603050405020304" pitchFamily="18" charset="0"/>
              </a:rPr>
              <a:t>Free movement of goods: </a:t>
            </a:r>
            <a:endParaRPr lang="en-US" sz="1700" dirty="0">
              <a:latin typeface="Calibri" panose="020F0502020204030204" pitchFamily="34" charset="0"/>
              <a:ea typeface="Aptos" panose="020B0004020202020204" pitchFamily="34" charset="0"/>
            </a:endParaRPr>
          </a:p>
          <a:p>
            <a:pPr marL="428808"/>
            <a:r>
              <a:rPr lang="en-US" sz="1700" dirty="0">
                <a:latin typeface="Calibri" panose="020F0502020204030204" pitchFamily="34" charset="0"/>
                <a:ea typeface="Aptos" panose="020B0004020202020204" pitchFamily="34" charset="0"/>
              </a:rPr>
              <a:t>. (ii) Improved Customs and Tax co-operation agreement to streamline customs procedures and reduce waiting times at borders, through measures including prior exchange of information, mutual recognition of </a:t>
            </a:r>
            <a:r>
              <a:rPr lang="en-US" sz="1700" dirty="0" err="1">
                <a:latin typeface="Calibri" panose="020F0502020204030204" pitchFamily="34" charset="0"/>
                <a:ea typeface="Aptos" panose="020B0004020202020204" pitchFamily="34" charset="0"/>
              </a:rPr>
              <a:t>authorised</a:t>
            </a:r>
            <a:r>
              <a:rPr lang="en-US" sz="1700" dirty="0">
                <a:latin typeface="Calibri" panose="020F0502020204030204" pitchFamily="34" charset="0"/>
                <a:ea typeface="Aptos" panose="020B0004020202020204" pitchFamily="34" charset="0"/>
              </a:rPr>
              <a:t> economic operators, based on merit, and closer cooperation in the development of their national single windows and speedier implementation of the indirect tax acquis. (iii) Participation of all Western Balkans partners in the Convention on Common Transit. </a:t>
            </a:r>
          </a:p>
          <a:p>
            <a:endParaRPr lang="en-US" dirty="0"/>
          </a:p>
          <a:p>
            <a:endParaRPr lang="en-US" sz="1700" dirty="0">
              <a:latin typeface="Calibri" panose="020F0502020204030204" pitchFamily="34" charset="0"/>
              <a:ea typeface="Aptos" panose="020B0004020202020204" pitchFamily="34" charset="0"/>
            </a:endParaRPr>
          </a:p>
          <a:p>
            <a:endParaRPr lang="en-US" sz="1700" dirty="0">
              <a:latin typeface="Calibri" panose="020F0502020204030204" pitchFamily="34" charset="0"/>
              <a:ea typeface="Aptos" panose="020B0004020202020204" pitchFamily="34" charset="0"/>
            </a:endParaRPr>
          </a:p>
          <a:p>
            <a:pPr algn="just" rtl="0" fontAlgn="base">
              <a:buFont typeface="Arial" panose="020B0604020202020204" pitchFamily="34" charset="0"/>
              <a:buChar char="•"/>
            </a:pPr>
            <a:r>
              <a:rPr lang="en-US" sz="1700" dirty="0">
                <a:solidFill>
                  <a:srgbClr val="333333"/>
                </a:solidFill>
                <a:latin typeface="Calibri" panose="020F0502020204030204" pitchFamily="34" charset="0"/>
              </a:rPr>
              <a:t>European Commission President Ursula von der Leyen unveiled a commitment of EUR 6 billion at the Western Balkans Summit in Tirana.  Out of this amount, two billion euros will be in grants and four billion euros in loans.  </a:t>
            </a:r>
            <a:endParaRPr lang="en-US" sz="1700" dirty="0">
              <a:solidFill>
                <a:srgbClr val="000000"/>
              </a:solidFill>
              <a:latin typeface="Calibri" panose="020F0502020204030204" pitchFamily="34" charset="0"/>
            </a:endParaRPr>
          </a:p>
          <a:p>
            <a:pPr algn="just" rtl="0" fontAlgn="base"/>
            <a:r>
              <a:rPr lang="en-US" sz="1700" dirty="0">
                <a:solidFill>
                  <a:srgbClr val="000000"/>
                </a:solidFill>
                <a:latin typeface="Calibri" panose="020F0502020204030204" pitchFamily="34" charset="0"/>
              </a:rPr>
              <a:t> </a:t>
            </a:r>
            <a:endParaRPr lang="en-US" sz="2600" dirty="0">
              <a:solidFill>
                <a:srgbClr val="000000"/>
              </a:solidFill>
              <a:latin typeface="Calibri" panose="020F0502020204030204" pitchFamily="34" charset="0"/>
            </a:endParaRPr>
          </a:p>
          <a:p>
            <a:pPr algn="just" rtl="0" fontAlgn="base">
              <a:buFont typeface="Arial" panose="020B0604020202020204" pitchFamily="34" charset="0"/>
              <a:buChar char="•"/>
            </a:pPr>
            <a:r>
              <a:rPr lang="en-US" sz="1700" dirty="0">
                <a:solidFill>
                  <a:srgbClr val="000000"/>
                </a:solidFill>
                <a:latin typeface="Calibri" panose="020F0502020204030204" pitchFamily="34" charset="0"/>
              </a:rPr>
              <a:t>Growth plan aims to bring the Western Balkans closer to the EU Single Market, deepen regional economic integration, accelerate fundamental reforms, and increase pre-accession funds. </a:t>
            </a:r>
          </a:p>
          <a:p>
            <a:pPr algn="just" rtl="0" fontAlgn="base">
              <a:buFont typeface="Arial" panose="020B0604020202020204" pitchFamily="34" charset="0"/>
              <a:buNone/>
            </a:pPr>
            <a:endParaRPr lang="en-US" sz="1700" dirty="0">
              <a:solidFill>
                <a:srgbClr val="000000"/>
              </a:solidFill>
              <a:latin typeface="Calibri" panose="020F0502020204030204" pitchFamily="34" charset="0"/>
            </a:endParaRPr>
          </a:p>
          <a:p>
            <a:pPr algn="just" rtl="0" fontAlgn="base">
              <a:buFont typeface="Arial" panose="020B0604020202020204" pitchFamily="34" charset="0"/>
              <a:buNone/>
            </a:pPr>
            <a:endParaRPr lang="en-US" sz="1700" dirty="0">
              <a:solidFill>
                <a:srgbClr val="000000"/>
              </a:solidFill>
              <a:latin typeface="Calibri" panose="020F0502020204030204" pitchFamily="34" charset="0"/>
            </a:endParaRPr>
          </a:p>
          <a:p>
            <a:r>
              <a:rPr lang="en-US" sz="1700" dirty="0">
                <a:latin typeface="Calibri" panose="020F0502020204030204" pitchFamily="34" charset="0"/>
                <a:ea typeface="Aptos" panose="020B0004020202020204" pitchFamily="34" charset="0"/>
              </a:rPr>
              <a:t>During the Strategic Board meeting this morning, DG NEAR presented the Growth Plan for the Western Balkans and its anticipated impact upon the existing WBIF framework and procedures. The new Reform and Growth Facility for the Western Balkans is set to offer financial support totaling EUR 6 billion for the region (2 billion grant funding + 4 billion loans), of which 3 billion will be disbursed directly to national budgets and 3 billion will be channeled through WBIF as capital investment funding.  </a:t>
            </a:r>
          </a:p>
          <a:p>
            <a:r>
              <a:rPr lang="en-US" sz="1700" dirty="0">
                <a:latin typeface="Calibri" panose="020F0502020204030204" pitchFamily="34" charset="0"/>
                <a:ea typeface="Aptos" panose="020B0004020202020204" pitchFamily="34" charset="0"/>
              </a:rPr>
              <a:t> </a:t>
            </a:r>
          </a:p>
          <a:p>
            <a:r>
              <a:rPr lang="en-US" sz="1700" dirty="0">
                <a:latin typeface="Calibri" panose="020F0502020204030204" pitchFamily="34" charset="0"/>
                <a:ea typeface="Aptos" panose="020B0004020202020204" pitchFamily="34" charset="0"/>
              </a:rPr>
              <a:t>The new funding instrument (which will top the current IPA III allocation) introduces a significant change to the WBIF procedures. Specifically, </a:t>
            </a:r>
            <a:r>
              <a:rPr lang="en-US" sz="1700" b="1" u="sng" dirty="0">
                <a:latin typeface="Calibri" panose="020F0502020204030204" pitchFamily="34" charset="0"/>
                <a:ea typeface="Aptos" panose="020B0004020202020204" pitchFamily="34" charset="0"/>
              </a:rPr>
              <a:t>pre-determined financial envelopes will be allocated to each regional partner.</a:t>
            </a:r>
          </a:p>
          <a:p>
            <a:endParaRPr lang="en-US" sz="1700" b="1" u="sng" dirty="0">
              <a:latin typeface="Calibri" panose="020F0502020204030204" pitchFamily="34" charset="0"/>
            </a:endParaRPr>
          </a:p>
          <a:p>
            <a:pPr algn="just" rtl="0" fontAlgn="base">
              <a:buFont typeface="Arial" panose="020B0604020202020204" pitchFamily="34" charset="0"/>
              <a:buChar char="•"/>
            </a:pPr>
            <a:r>
              <a:rPr lang="en-US" sz="1700" dirty="0">
                <a:solidFill>
                  <a:srgbClr val="000000"/>
                </a:solidFill>
                <a:latin typeface="Calibri" panose="020F0502020204030204" pitchFamily="34" charset="0"/>
              </a:rPr>
              <a:t>Important to mention that the </a:t>
            </a:r>
            <a:r>
              <a:rPr lang="en-US" sz="1700" b="1" dirty="0">
                <a:solidFill>
                  <a:srgbClr val="000000"/>
                </a:solidFill>
                <a:latin typeface="Calibri" panose="020F0502020204030204" pitchFamily="34" charset="0"/>
              </a:rPr>
              <a:t>GP foresees conditionalities to be met before the grant/loan is disbursed</a:t>
            </a:r>
            <a:r>
              <a:rPr lang="en-US" sz="1700" dirty="0">
                <a:solidFill>
                  <a:srgbClr val="000000"/>
                </a:solidFill>
                <a:latin typeface="Calibri" panose="020F0502020204030204" pitchFamily="34" charset="0"/>
              </a:rPr>
              <a:t>. </a:t>
            </a:r>
          </a:p>
          <a:p>
            <a:pPr algn="just" rtl="0" fontAlgn="base"/>
            <a:r>
              <a:rPr lang="en-US" sz="1700" dirty="0">
                <a:solidFill>
                  <a:srgbClr val="000000"/>
                </a:solidFill>
                <a:latin typeface="Calibri" panose="020F0502020204030204" pitchFamily="34" charset="0"/>
              </a:rPr>
              <a:t> </a:t>
            </a:r>
            <a:endParaRPr lang="en-US" b="0" i="0" dirty="0">
              <a:solidFill>
                <a:srgbClr val="000000"/>
              </a:solidFill>
              <a:effectLst/>
              <a:latin typeface="Calibri" panose="020F0502020204030204" pitchFamily="34" charset="0"/>
            </a:endParaRPr>
          </a:p>
          <a:p>
            <a:pPr algn="just" rtl="0" fontAlgn="base">
              <a:buFont typeface="Arial" panose="020B0604020202020204" pitchFamily="34" charset="0"/>
              <a:buChar char="•"/>
            </a:pPr>
            <a:r>
              <a:rPr lang="en-US" sz="1700" dirty="0">
                <a:solidFill>
                  <a:srgbClr val="000000"/>
                </a:solidFill>
                <a:latin typeface="Calibri" panose="020F0502020204030204" pitchFamily="34" charset="0"/>
              </a:rPr>
              <a:t>Moreover, the Growth Plan (GP) foresees establishing of the new </a:t>
            </a:r>
            <a:r>
              <a:rPr lang="en-US" sz="1700" b="1" dirty="0">
                <a:solidFill>
                  <a:srgbClr val="000000"/>
                </a:solidFill>
                <a:latin typeface="Calibri" panose="020F0502020204030204" pitchFamily="34" charset="0"/>
              </a:rPr>
              <a:t>Reform and Growth Plan Facility </a:t>
            </a:r>
            <a:r>
              <a:rPr lang="en-US" sz="1700" dirty="0">
                <a:solidFill>
                  <a:srgbClr val="000000"/>
                </a:solidFill>
                <a:latin typeface="Calibri" panose="020F0502020204030204" pitchFamily="34" charset="0"/>
              </a:rPr>
              <a:t>for the Western Balkans that will support its implementation – where </a:t>
            </a:r>
            <a:r>
              <a:rPr lang="en-US" sz="1700" u="sng" dirty="0">
                <a:solidFill>
                  <a:srgbClr val="000000"/>
                </a:solidFill>
                <a:latin typeface="Calibri" panose="020F0502020204030204" pitchFamily="34" charset="0"/>
              </a:rPr>
              <a:t>any payments</a:t>
            </a:r>
            <a:r>
              <a:rPr lang="en-US" sz="1700" dirty="0">
                <a:solidFill>
                  <a:srgbClr val="000000"/>
                </a:solidFill>
                <a:latin typeface="Calibri" panose="020F0502020204030204" pitchFamily="34" charset="0"/>
              </a:rPr>
              <a:t> will be subject to </a:t>
            </a:r>
            <a:r>
              <a:rPr lang="en-US" sz="1700" b="1" dirty="0">
                <a:solidFill>
                  <a:srgbClr val="000000"/>
                </a:solidFill>
                <a:latin typeface="Calibri" panose="020F0502020204030204" pitchFamily="34" charset="0"/>
              </a:rPr>
              <a:t>strict conditions in terms of reforms</a:t>
            </a:r>
            <a:r>
              <a:rPr lang="en-US" sz="1700" dirty="0">
                <a:solidFill>
                  <a:srgbClr val="000000"/>
                </a:solidFill>
                <a:latin typeface="Calibri" panose="020F0502020204030204" pitchFamily="34" charset="0"/>
              </a:rPr>
              <a:t>, which shall be set under the </a:t>
            </a:r>
            <a:r>
              <a:rPr lang="en-US" sz="1700" b="1" dirty="0">
                <a:solidFill>
                  <a:srgbClr val="000000"/>
                </a:solidFill>
                <a:latin typeface="Calibri" panose="020F0502020204030204" pitchFamily="34" charset="0"/>
              </a:rPr>
              <a:t>new reform agenda.</a:t>
            </a:r>
            <a:r>
              <a:rPr lang="en-US" sz="1700" dirty="0">
                <a:solidFill>
                  <a:srgbClr val="000000"/>
                </a:solidFill>
                <a:latin typeface="Calibri"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DCA08E92-B17F-48B9-8E7F-B4DF19EA217D}" type="slidenum">
              <a:rPr lang="en-US" smtClean="0"/>
              <a:t>3</a:t>
            </a:fld>
            <a:endParaRPr lang="en-US"/>
          </a:p>
        </p:txBody>
      </p:sp>
    </p:spTree>
    <p:extLst>
      <p:ext uri="{BB962C8B-B14F-4D97-AF65-F5344CB8AC3E}">
        <p14:creationId xmlns:p14="http://schemas.microsoft.com/office/powerpoint/2010/main" val="2271146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A08E92-B17F-48B9-8E7F-B4DF19EA217D}" type="slidenum">
              <a:rPr lang="en-US" smtClean="0"/>
              <a:t>4</a:t>
            </a:fld>
            <a:endParaRPr lang="en-US"/>
          </a:p>
        </p:txBody>
      </p:sp>
    </p:spTree>
    <p:extLst>
      <p:ext uri="{BB962C8B-B14F-4D97-AF65-F5344CB8AC3E}">
        <p14:creationId xmlns:p14="http://schemas.microsoft.com/office/powerpoint/2010/main" val="1708517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9"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30"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32"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33"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34"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35"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37"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38"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39"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40"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41"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42"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94"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96"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98"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99"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03"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04"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105"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07"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08"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09"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11"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12"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13"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15"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116"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18"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19"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20"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121"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23"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124"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125"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126"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127"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128"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8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82"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84"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5"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86"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87"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88"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0"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9"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91"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92"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193"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95"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96"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97"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99"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200"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01"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02"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03"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204"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05"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06"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207"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08"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209"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11"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212"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213"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214"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215"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216"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2"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3"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7"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8"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19"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1"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22"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3"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5"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26"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7"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4.emf"/><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CustomShape 1"/>
          <p:cNvSpPr/>
          <p:nvPr/>
        </p:nvSpPr>
        <p:spPr>
          <a:xfrm>
            <a:off x="0" y="0"/>
            <a:ext cx="10149840" cy="5669280"/>
          </a:xfrm>
          <a:prstGeom prst="rect">
            <a:avLst/>
          </a:prstGeom>
          <a:solidFill>
            <a:srgbClr val="004490"/>
          </a:solidFill>
          <a:ln>
            <a:solidFill>
              <a:srgbClr val="004490"/>
            </a:solidFill>
          </a:ln>
        </p:spPr>
        <p:style>
          <a:lnRef idx="0">
            <a:scrgbClr r="0" g="0" b="0"/>
          </a:lnRef>
          <a:fillRef idx="0">
            <a:scrgbClr r="0" g="0" b="0"/>
          </a:fillRef>
          <a:effectRef idx="0">
            <a:scrgbClr r="0" g="0" b="0"/>
          </a:effectRef>
          <a:fontRef idx="minor"/>
        </p:style>
      </p:sp>
      <p:sp>
        <p:nvSpPr>
          <p:cNvPr id="3" name="PlaceHolder 3"/>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063"/>
              </a:spcBef>
              <a:buClr>
                <a:srgbClr val="000000"/>
              </a:buClr>
              <a:buSzPct val="45000"/>
              <a:buFont typeface="Wingdings" charset="2"/>
              <a:buChar char=""/>
            </a:pPr>
            <a:r>
              <a:rPr lang="en-US" sz="2400" b="0" strike="noStrike" spc="-1">
                <a:latin typeface="Arial"/>
              </a:rPr>
              <a:t>Click to edit the outline text format</a:t>
            </a:r>
          </a:p>
          <a:p>
            <a:pPr marL="864000" lvl="1" indent="-324000">
              <a:spcBef>
                <a:spcPts val="848"/>
              </a:spcBef>
              <a:buClr>
                <a:srgbClr val="000000"/>
              </a:buClr>
              <a:buSzPct val="75000"/>
              <a:buFont typeface="Symbol" charset="2"/>
              <a:buChar char=""/>
            </a:pPr>
            <a:r>
              <a:rPr lang="en-US" sz="2100" b="0" strike="noStrike" spc="-1">
                <a:latin typeface="Arial"/>
              </a:rPr>
              <a:t>Second Outline Level</a:t>
            </a:r>
          </a:p>
          <a:p>
            <a:pPr marL="1296000" lvl="2" indent="-288000">
              <a:spcBef>
                <a:spcPts val="635"/>
              </a:spcBef>
              <a:buClr>
                <a:srgbClr val="000000"/>
              </a:buClr>
              <a:buSzPct val="45000"/>
              <a:buFont typeface="Wingdings" charset="2"/>
              <a:buChar char=""/>
            </a:pPr>
            <a:r>
              <a:rPr lang="en-US" sz="1800" b="0" strike="noStrike" spc="-1">
                <a:latin typeface="Arial"/>
              </a:rPr>
              <a:t>Third Outline Level</a:t>
            </a:r>
          </a:p>
          <a:p>
            <a:pPr marL="1728000" lvl="3" indent="-216000">
              <a:spcBef>
                <a:spcPts val="422"/>
              </a:spcBef>
              <a:buClr>
                <a:srgbClr val="000000"/>
              </a:buClr>
              <a:buSzPct val="75000"/>
              <a:buFont typeface="Symbol" charset="2"/>
              <a:buChar char=""/>
            </a:pPr>
            <a:r>
              <a:rPr lang="en-US" sz="1500" b="0" strike="noStrike" spc="-1">
                <a:latin typeface="Arial"/>
              </a:rPr>
              <a:t>Fourth Outline Level</a:t>
            </a:r>
          </a:p>
          <a:p>
            <a:pPr marL="2160000" lvl="4" indent="-216000">
              <a:spcBef>
                <a:spcPts val="210"/>
              </a:spcBef>
              <a:buClr>
                <a:srgbClr val="000000"/>
              </a:buClr>
              <a:buSzPct val="45000"/>
              <a:buFont typeface="Wingdings" charset="2"/>
              <a:buChar char=""/>
            </a:pPr>
            <a:r>
              <a:rPr lang="en-US" sz="1500" b="0" strike="noStrike" spc="-1">
                <a:latin typeface="Arial"/>
              </a:rPr>
              <a:t>Fifth Outline Level</a:t>
            </a:r>
          </a:p>
          <a:p>
            <a:pPr marL="2592000" lvl="5" indent="-216000">
              <a:spcBef>
                <a:spcPts val="210"/>
              </a:spcBef>
              <a:buClr>
                <a:srgbClr val="000000"/>
              </a:buClr>
              <a:buSzPct val="45000"/>
              <a:buFont typeface="Wingdings" charset="2"/>
              <a:buChar char=""/>
            </a:pPr>
            <a:r>
              <a:rPr lang="en-US" sz="1500" b="0" strike="noStrike" spc="-1">
                <a:latin typeface="Arial"/>
              </a:rPr>
              <a:t>Sixth Outline Level</a:t>
            </a:r>
          </a:p>
          <a:p>
            <a:pPr marL="3024000" lvl="6" indent="-216000">
              <a:spcBef>
                <a:spcPts val="210"/>
              </a:spcBef>
              <a:buClr>
                <a:srgbClr val="000000"/>
              </a:buClr>
              <a:buSzPct val="45000"/>
              <a:buFont typeface="Wingdings" charset="2"/>
              <a:buChar char=""/>
            </a:pPr>
            <a:r>
              <a:rPr lang="en-US" sz="1500" b="0" strike="noStrike" spc="-1">
                <a:latin typeface="Arial"/>
              </a:rPr>
              <a:t>Seventh Outline Level</a:t>
            </a:r>
          </a:p>
        </p:txBody>
      </p:sp>
      <p:sp>
        <p:nvSpPr>
          <p:cNvPr id="4" name="PlaceHolder 4"/>
          <p:cNvSpPr>
            <a:spLocks noGrp="1"/>
          </p:cNvSpPr>
          <p:nvPr>
            <p:ph type="dt"/>
          </p:nvPr>
        </p:nvSpPr>
        <p:spPr>
          <a:xfrm>
            <a:off x="3447360" y="5165280"/>
            <a:ext cx="3195000" cy="390960"/>
          </a:xfrm>
          <a:prstGeom prst="rect">
            <a:avLst/>
          </a:prstGeom>
        </p:spPr>
        <p:txBody>
          <a:bodyPr lIns="0" tIns="0" rIns="0" bIns="0"/>
          <a:lstStyle/>
          <a:p>
            <a:r>
              <a:rPr lang="en-US" sz="1400" b="0" strike="noStrike" spc="-1">
                <a:latin typeface="Times New Roman"/>
              </a:rPr>
              <a:t>&lt;date/time&gt;</a:t>
            </a:r>
          </a:p>
        </p:txBody>
      </p:sp>
      <p:sp>
        <p:nvSpPr>
          <p:cNvPr id="5" name="PlaceHolder 5"/>
          <p:cNvSpPr>
            <a:spLocks noGrp="1"/>
          </p:cNvSpPr>
          <p:nvPr>
            <p:ph type="ftr"/>
          </p:nvPr>
        </p:nvSpPr>
        <p:spPr>
          <a:xfrm>
            <a:off x="7227360" y="5165280"/>
            <a:ext cx="3195000" cy="390960"/>
          </a:xfrm>
          <a:prstGeom prst="rect">
            <a:avLst/>
          </a:prstGeom>
        </p:spPr>
        <p:txBody>
          <a:bodyPr lIns="0" tIns="0" rIns="0" bIns="0"/>
          <a:lstStyle/>
          <a:p>
            <a:pPr algn="ctr"/>
            <a:r>
              <a:rPr lang="en-US" sz="1400" b="0" strike="noStrike" spc="-1">
                <a:latin typeface="Times New Roman"/>
              </a:rPr>
              <a:t>&lt;footer&gt;</a:t>
            </a:r>
          </a:p>
        </p:txBody>
      </p:sp>
      <p:sp>
        <p:nvSpPr>
          <p:cNvPr id="6" name="PlaceHolder 6"/>
          <p:cNvSpPr>
            <a:spLocks noGrp="1"/>
          </p:cNvSpPr>
          <p:nvPr>
            <p:ph type="sldNum"/>
          </p:nvPr>
        </p:nvSpPr>
        <p:spPr>
          <a:xfrm>
            <a:off x="504000" y="5165280"/>
            <a:ext cx="2348280" cy="390960"/>
          </a:xfrm>
          <a:prstGeom prst="rect">
            <a:avLst/>
          </a:prstGeom>
        </p:spPr>
        <p:txBody>
          <a:bodyPr lIns="0" tIns="0" rIns="0" bIns="0"/>
          <a:lstStyle/>
          <a:p>
            <a:pPr algn="r"/>
            <a:fld id="{4999AEC6-F556-45C8-A50D-29C2047FEE9B}" type="slidenum">
              <a:rPr lang="en-US" sz="1400" b="0" strike="noStrike" spc="-1">
                <a:latin typeface="Times New Roman"/>
              </a:rPr>
              <a:t>‹#›</a:t>
            </a:fld>
            <a:endParaRPr lang="en-US" sz="1400" b="0" strike="noStrike" spc="-1">
              <a:latin typeface="Times New Roman"/>
            </a:endParaRPr>
          </a:p>
        </p:txBody>
      </p:sp>
      <p:pic>
        <p:nvPicPr>
          <p:cNvPr id="10" name="Picture 9">
            <a:extLst>
              <a:ext uri="{FF2B5EF4-FFF2-40B4-BE49-F238E27FC236}">
                <a16:creationId xmlns:a16="http://schemas.microsoft.com/office/drawing/2014/main" id="{85DC716F-D71A-9A44-BB39-D34FBB5958B8}"/>
              </a:ext>
            </a:extLst>
          </p:cNvPr>
          <p:cNvPicPr>
            <a:picLocks noChangeAspect="1"/>
          </p:cNvPicPr>
          <p:nvPr userDrawn="1"/>
        </p:nvPicPr>
        <p:blipFill>
          <a:blip r:embed="rId14"/>
          <a:stretch>
            <a:fillRect/>
          </a:stretch>
        </p:blipFill>
        <p:spPr>
          <a:xfrm>
            <a:off x="7661633" y="272160"/>
            <a:ext cx="1978862" cy="77917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6" name="PlaceHolder 1"/>
          <p:cNvSpPr>
            <a:spLocks noGrp="1"/>
          </p:cNvSpPr>
          <p:nvPr>
            <p:ph type="title"/>
          </p:nvPr>
        </p:nvSpPr>
        <p:spPr>
          <a:xfrm>
            <a:off x="504000" y="226080"/>
            <a:ext cx="9071640" cy="946440"/>
          </a:xfrm>
          <a:prstGeom prst="rect">
            <a:avLst/>
          </a:prstGeom>
        </p:spPr>
        <p:txBody>
          <a:bodyPr lIns="0" tIns="0" rIns="0" bIns="0" anchor="ctr"/>
          <a:lstStyle/>
          <a:p>
            <a:pPr algn="ctr"/>
            <a:r>
              <a:rPr lang="en-US" sz="4400" b="0" strike="noStrike" spc="-1">
                <a:latin typeface="Arial"/>
              </a:rPr>
              <a:t>Click to edit the title text format</a:t>
            </a:r>
          </a:p>
        </p:txBody>
      </p:sp>
      <p:sp>
        <p:nvSpPr>
          <p:cNvPr id="87" name="PlaceHolder 2"/>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sp>
        <p:nvSpPr>
          <p:cNvPr id="88" name="PlaceHolder 3"/>
          <p:cNvSpPr>
            <a:spLocks noGrp="1"/>
          </p:cNvSpPr>
          <p:nvPr>
            <p:ph type="dt"/>
          </p:nvPr>
        </p:nvSpPr>
        <p:spPr>
          <a:xfrm>
            <a:off x="3447360" y="5165280"/>
            <a:ext cx="3195000" cy="390600"/>
          </a:xfrm>
          <a:prstGeom prst="rect">
            <a:avLst/>
          </a:prstGeom>
        </p:spPr>
        <p:txBody>
          <a:bodyPr lIns="0" tIns="0" rIns="0" bIns="0"/>
          <a:lstStyle/>
          <a:p>
            <a:r>
              <a:rPr lang="en-US" sz="1400" b="0" strike="noStrike" spc="-1">
                <a:latin typeface="Times New Roman"/>
              </a:rPr>
              <a:t>&lt;date/time&gt;</a:t>
            </a:r>
          </a:p>
        </p:txBody>
      </p:sp>
      <p:sp>
        <p:nvSpPr>
          <p:cNvPr id="89" name="PlaceHolder 4"/>
          <p:cNvSpPr>
            <a:spLocks noGrp="1"/>
          </p:cNvSpPr>
          <p:nvPr>
            <p:ph type="ftr"/>
          </p:nvPr>
        </p:nvSpPr>
        <p:spPr>
          <a:xfrm>
            <a:off x="7227360" y="5165280"/>
            <a:ext cx="3195000" cy="390600"/>
          </a:xfrm>
          <a:prstGeom prst="rect">
            <a:avLst/>
          </a:prstGeom>
        </p:spPr>
        <p:txBody>
          <a:bodyPr lIns="0" tIns="0" rIns="0" bIns="0"/>
          <a:lstStyle/>
          <a:p>
            <a:pPr algn="ctr"/>
            <a:r>
              <a:rPr lang="en-US" sz="1400" b="0" strike="noStrike" spc="-1">
                <a:latin typeface="Times New Roman"/>
              </a:rPr>
              <a:t>&lt;footer&gt;</a:t>
            </a:r>
          </a:p>
        </p:txBody>
      </p:sp>
      <p:sp>
        <p:nvSpPr>
          <p:cNvPr id="90" name="PlaceHolder 5"/>
          <p:cNvSpPr>
            <a:spLocks noGrp="1"/>
          </p:cNvSpPr>
          <p:nvPr>
            <p:ph type="sldNum"/>
          </p:nvPr>
        </p:nvSpPr>
        <p:spPr>
          <a:xfrm>
            <a:off x="504000" y="5165280"/>
            <a:ext cx="2348280" cy="390600"/>
          </a:xfrm>
          <a:prstGeom prst="rect">
            <a:avLst/>
          </a:prstGeom>
        </p:spPr>
        <p:txBody>
          <a:bodyPr lIns="0" tIns="0" rIns="0" bIns="0"/>
          <a:lstStyle/>
          <a:p>
            <a:pPr algn="r"/>
            <a:fld id="{0D12D8BC-EEDC-4597-8890-B819C1E7BBC0}" type="slidenum">
              <a:rPr lang="en-US" sz="1400" b="0" strike="noStrike" spc="-1">
                <a:latin typeface="Times New Roman"/>
              </a:rPr>
              <a:t>‹#›</a:t>
            </a:fld>
            <a:endParaRPr lang="en-US" sz="1400" b="0" strike="noStrike" spc="-1">
              <a:latin typeface="Times New Roman"/>
            </a:endParaRPr>
          </a:p>
        </p:txBody>
      </p:sp>
      <p:sp>
        <p:nvSpPr>
          <p:cNvPr id="92" name="CustomShape 6"/>
          <p:cNvSpPr/>
          <p:nvPr/>
        </p:nvSpPr>
        <p:spPr>
          <a:xfrm>
            <a:off x="0" y="182880"/>
            <a:ext cx="8412480" cy="640080"/>
          </a:xfrm>
          <a:prstGeom prst="rect">
            <a:avLst/>
          </a:prstGeom>
          <a:solidFill>
            <a:srgbClr val="004490"/>
          </a:solidFill>
          <a:ln>
            <a:solidFill>
              <a:srgbClr val="3465A4"/>
            </a:solidFill>
          </a:ln>
        </p:spPr>
        <p:style>
          <a:lnRef idx="0">
            <a:scrgbClr r="0" g="0" b="0"/>
          </a:lnRef>
          <a:fillRef idx="0">
            <a:scrgbClr r="0" g="0" b="0"/>
          </a:fillRef>
          <a:effectRef idx="0">
            <a:scrgbClr r="0" g="0" b="0"/>
          </a:effectRef>
          <a:fontRef idx="minor"/>
        </p:style>
      </p:sp>
      <p:pic>
        <p:nvPicPr>
          <p:cNvPr id="10" name="Picture 9">
            <a:extLst>
              <a:ext uri="{FF2B5EF4-FFF2-40B4-BE49-F238E27FC236}">
                <a16:creationId xmlns:a16="http://schemas.microsoft.com/office/drawing/2014/main" id="{A0733EAD-061C-7A4D-BAC3-269E2F937063}"/>
              </a:ext>
            </a:extLst>
          </p:cNvPr>
          <p:cNvPicPr>
            <a:picLocks noChangeAspect="1"/>
          </p:cNvPicPr>
          <p:nvPr userDrawn="1"/>
        </p:nvPicPr>
        <p:blipFill>
          <a:blip r:embed="rId14"/>
          <a:stretch>
            <a:fillRect/>
          </a:stretch>
        </p:blipFill>
        <p:spPr>
          <a:xfrm>
            <a:off x="8651408" y="276464"/>
            <a:ext cx="1117600" cy="4572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2" name="CustomShape 1"/>
          <p:cNvSpPr/>
          <p:nvPr/>
        </p:nvSpPr>
        <p:spPr>
          <a:xfrm>
            <a:off x="0" y="-720"/>
            <a:ext cx="10080000" cy="5670000"/>
          </a:xfrm>
          <a:prstGeom prst="rect">
            <a:avLst/>
          </a:prstGeom>
          <a:solidFill>
            <a:srgbClr val="CCCCCC"/>
          </a:solidFill>
          <a:ln>
            <a:solidFill>
              <a:srgbClr val="3465A4"/>
            </a:solidFill>
          </a:ln>
        </p:spPr>
        <p:style>
          <a:lnRef idx="0">
            <a:scrgbClr r="0" g="0" b="0"/>
          </a:lnRef>
          <a:fillRef idx="0">
            <a:scrgbClr r="0" g="0" b="0"/>
          </a:fillRef>
          <a:effectRef idx="0">
            <a:scrgbClr r="0" g="0" b="0"/>
          </a:effectRef>
          <a:fontRef idx="minor"/>
        </p:style>
      </p:sp>
      <p:sp>
        <p:nvSpPr>
          <p:cNvPr id="173" name="PlaceHolder 2"/>
          <p:cNvSpPr>
            <a:spLocks noGrp="1"/>
          </p:cNvSpPr>
          <p:nvPr>
            <p:ph type="title"/>
          </p:nvPr>
        </p:nvSpPr>
        <p:spPr>
          <a:xfrm>
            <a:off x="504000" y="226080"/>
            <a:ext cx="9071640" cy="946440"/>
          </a:xfrm>
          <a:prstGeom prst="rect">
            <a:avLst/>
          </a:prstGeom>
        </p:spPr>
        <p:txBody>
          <a:bodyPr lIns="0" tIns="0" rIns="0" bIns="0" anchor="ctr"/>
          <a:lstStyle/>
          <a:p>
            <a:pPr algn="ctr"/>
            <a:r>
              <a:rPr lang="en-US" sz="4400" b="0" strike="noStrike" spc="-1">
                <a:latin typeface="Arial"/>
              </a:rPr>
              <a:t>Click to edit the title text format</a:t>
            </a:r>
          </a:p>
        </p:txBody>
      </p:sp>
      <p:sp>
        <p:nvSpPr>
          <p:cNvPr id="174" name="PlaceHolder 3"/>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sp>
        <p:nvSpPr>
          <p:cNvPr id="175" name="PlaceHolder 4"/>
          <p:cNvSpPr>
            <a:spLocks noGrp="1"/>
          </p:cNvSpPr>
          <p:nvPr>
            <p:ph type="dt"/>
          </p:nvPr>
        </p:nvSpPr>
        <p:spPr>
          <a:xfrm>
            <a:off x="3447360" y="5165280"/>
            <a:ext cx="3195000" cy="390600"/>
          </a:xfrm>
          <a:prstGeom prst="rect">
            <a:avLst/>
          </a:prstGeom>
        </p:spPr>
        <p:txBody>
          <a:bodyPr lIns="0" tIns="0" rIns="0" bIns="0"/>
          <a:lstStyle/>
          <a:p>
            <a:r>
              <a:rPr lang="en-US" sz="1400" b="0" strike="noStrike" spc="-1">
                <a:latin typeface="Times New Roman"/>
              </a:rPr>
              <a:t>&lt;date/time&gt;</a:t>
            </a:r>
          </a:p>
        </p:txBody>
      </p:sp>
      <p:sp>
        <p:nvSpPr>
          <p:cNvPr id="176" name="PlaceHolder 5"/>
          <p:cNvSpPr>
            <a:spLocks noGrp="1"/>
          </p:cNvSpPr>
          <p:nvPr>
            <p:ph type="ftr"/>
          </p:nvPr>
        </p:nvSpPr>
        <p:spPr>
          <a:xfrm>
            <a:off x="7227360" y="5165280"/>
            <a:ext cx="3195000" cy="390600"/>
          </a:xfrm>
          <a:prstGeom prst="rect">
            <a:avLst/>
          </a:prstGeom>
        </p:spPr>
        <p:txBody>
          <a:bodyPr lIns="0" tIns="0" rIns="0" bIns="0"/>
          <a:lstStyle/>
          <a:p>
            <a:pPr algn="ctr"/>
            <a:r>
              <a:rPr lang="en-US" sz="1400" b="0" strike="noStrike" spc="-1">
                <a:latin typeface="Times New Roman"/>
              </a:rPr>
              <a:t>&lt;footer&gt;</a:t>
            </a:r>
          </a:p>
        </p:txBody>
      </p:sp>
      <p:sp>
        <p:nvSpPr>
          <p:cNvPr id="177" name="PlaceHolder 6"/>
          <p:cNvSpPr>
            <a:spLocks noGrp="1"/>
          </p:cNvSpPr>
          <p:nvPr>
            <p:ph type="sldNum"/>
          </p:nvPr>
        </p:nvSpPr>
        <p:spPr>
          <a:xfrm>
            <a:off x="504000" y="5165280"/>
            <a:ext cx="2348280" cy="390600"/>
          </a:xfrm>
          <a:prstGeom prst="rect">
            <a:avLst/>
          </a:prstGeom>
        </p:spPr>
        <p:txBody>
          <a:bodyPr lIns="0" tIns="0" rIns="0" bIns="0"/>
          <a:lstStyle/>
          <a:p>
            <a:pPr algn="r"/>
            <a:fld id="{6E1D26D5-AAAB-4609-B027-5002CB91CF65}" type="slidenum">
              <a:rPr lang="en-US" sz="1400" b="0" strike="noStrike" spc="-1">
                <a:latin typeface="Times New Roman"/>
              </a:rPr>
              <a:t>‹#›</a:t>
            </a:fld>
            <a:endParaRPr lang="en-US" sz="1400" b="0" strike="noStrike" spc="-1">
              <a:latin typeface="Times New Roman"/>
            </a:endParaRPr>
          </a:p>
        </p:txBody>
      </p:sp>
      <p:pic>
        <p:nvPicPr>
          <p:cNvPr id="179" name="Picture 178"/>
          <p:cNvPicPr/>
          <p:nvPr/>
        </p:nvPicPr>
        <p:blipFill>
          <a:blip r:embed="rId14"/>
          <a:stretch/>
        </p:blipFill>
        <p:spPr>
          <a:xfrm rot="10800000">
            <a:off x="7246080" y="3864240"/>
            <a:ext cx="528840" cy="2058840"/>
          </a:xfrm>
          <a:prstGeom prst="rect">
            <a:avLst/>
          </a:prstGeom>
          <a:ln>
            <a:noFill/>
          </a:ln>
        </p:spPr>
      </p:pic>
      <p:pic>
        <p:nvPicPr>
          <p:cNvPr id="180" name="Picture 179"/>
          <p:cNvPicPr/>
          <p:nvPr/>
        </p:nvPicPr>
        <p:blipFill>
          <a:blip r:embed="rId14"/>
          <a:stretch/>
        </p:blipFill>
        <p:spPr>
          <a:xfrm>
            <a:off x="2834640" y="1806120"/>
            <a:ext cx="528840" cy="2058840"/>
          </a:xfrm>
          <a:prstGeom prst="rect">
            <a:avLst/>
          </a:prstGeom>
          <a:ln>
            <a:noFill/>
          </a:ln>
        </p:spPr>
      </p:pic>
      <p:pic>
        <p:nvPicPr>
          <p:cNvPr id="12" name="Picture 11">
            <a:extLst>
              <a:ext uri="{FF2B5EF4-FFF2-40B4-BE49-F238E27FC236}">
                <a16:creationId xmlns:a16="http://schemas.microsoft.com/office/drawing/2014/main" id="{3E388FE5-A578-FF44-86F4-3711CA1F6A92}"/>
              </a:ext>
            </a:extLst>
          </p:cNvPr>
          <p:cNvPicPr>
            <a:picLocks noChangeAspect="1"/>
          </p:cNvPicPr>
          <p:nvPr userDrawn="1"/>
        </p:nvPicPr>
        <p:blipFill>
          <a:blip r:embed="rId15"/>
          <a:stretch>
            <a:fillRect/>
          </a:stretch>
        </p:blipFill>
        <p:spPr>
          <a:xfrm>
            <a:off x="8564732" y="267913"/>
            <a:ext cx="1117600" cy="457200"/>
          </a:xfrm>
          <a:prstGeom prst="rect">
            <a:avLst/>
          </a:prstGeom>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8.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Shape 1"/>
          <p:cNvSpPr txBox="1"/>
          <p:nvPr/>
        </p:nvSpPr>
        <p:spPr>
          <a:xfrm>
            <a:off x="654480" y="4204080"/>
            <a:ext cx="8580960" cy="752040"/>
          </a:xfrm>
          <a:prstGeom prst="rect">
            <a:avLst/>
          </a:prstGeom>
          <a:noFill/>
          <a:ln>
            <a:noFill/>
          </a:ln>
        </p:spPr>
        <p:txBody>
          <a:bodyPr lIns="0" tIns="0" rIns="0" bIns="0" anchor="t"/>
          <a:lstStyle/>
          <a:p>
            <a:pPr marL="0" marR="0" algn="ctr">
              <a:spcBef>
                <a:spcPts val="0"/>
              </a:spcBef>
              <a:spcAft>
                <a:spcPts val="0"/>
              </a:spcAft>
            </a:pPr>
            <a:r>
              <a:rPr lang="en-US" sz="2400" b="1" dirty="0">
                <a:solidFill>
                  <a:schemeClr val="bg1"/>
                </a:solidFill>
                <a:latin typeface="Times New Roman" panose="02020603050405020304" pitchFamily="18" charset="0"/>
                <a:ea typeface="Times New Roman" panose="02020603050405020304" pitchFamily="18" charset="0"/>
              </a:rPr>
              <a:t>Belgrade, 18.04.2024</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218" name="TextShape 2"/>
          <p:cNvSpPr txBox="1"/>
          <p:nvPr/>
        </p:nvSpPr>
        <p:spPr>
          <a:xfrm>
            <a:off x="654480" y="2498667"/>
            <a:ext cx="8580960" cy="1652965"/>
          </a:xfrm>
          <a:prstGeom prst="rect">
            <a:avLst/>
          </a:prstGeom>
          <a:noFill/>
          <a:ln>
            <a:noFill/>
          </a:ln>
        </p:spPr>
        <p:txBody>
          <a:bodyPr lIns="0" tIns="0" rIns="0" bIns="0" anchor="t"/>
          <a:lstStyle/>
          <a:p>
            <a:pPr algn="r">
              <a:lnSpc>
                <a:spcPct val="100000"/>
              </a:lnSpc>
            </a:pPr>
            <a:r>
              <a:rPr lang="en-US" sz="4400" spc="-1" dirty="0">
                <a:solidFill>
                  <a:srgbClr val="FFFFFF"/>
                </a:solidFill>
                <a:latin typeface="Arial"/>
                <a:cs typeface="Arial"/>
              </a:rPr>
              <a:t>16</a:t>
            </a:r>
            <a:r>
              <a:rPr lang="en-US" sz="4400" spc="-1" baseline="30000" dirty="0">
                <a:solidFill>
                  <a:srgbClr val="FFFFFF"/>
                </a:solidFill>
                <a:latin typeface="Arial"/>
                <a:cs typeface="Arial"/>
              </a:rPr>
              <a:t>th</a:t>
            </a:r>
            <a:r>
              <a:rPr lang="en-US" sz="4400" spc="-1" dirty="0">
                <a:solidFill>
                  <a:srgbClr val="FFFFFF"/>
                </a:solidFill>
                <a:latin typeface="Arial"/>
                <a:cs typeface="Arial"/>
              </a:rPr>
              <a:t> TCTF meeting</a:t>
            </a:r>
            <a:endParaRPr lang="en-US" sz="4400" b="0" strike="noStrike" spc="-1" dirty="0">
              <a:latin typeface="Arial" panose="020B0604020202020204" pitchFamily="34" charset="0"/>
              <a:cs typeface="Arial" panose="020B0604020202020204" pitchFamily="34" charset="0"/>
            </a:endParaRPr>
          </a:p>
        </p:txBody>
      </p:sp>
      <p:sp>
        <p:nvSpPr>
          <p:cNvPr id="219" name="Line 3"/>
          <p:cNvSpPr/>
          <p:nvPr/>
        </p:nvSpPr>
        <p:spPr>
          <a:xfrm>
            <a:off x="6866640" y="3970800"/>
            <a:ext cx="2368800" cy="0"/>
          </a:xfrm>
          <a:prstGeom prst="line">
            <a:avLst/>
          </a:prstGeom>
          <a:ln w="29160">
            <a:solidFill>
              <a:srgbClr val="FFFFFF"/>
            </a:solidFill>
            <a:round/>
          </a:ln>
        </p:spPr>
        <p:style>
          <a:lnRef idx="0">
            <a:scrgbClr r="0" g="0" b="0"/>
          </a:lnRef>
          <a:fillRef idx="0">
            <a:scrgbClr r="0" g="0" b="0"/>
          </a:fillRef>
          <a:effectRef idx="0">
            <a:scrgbClr r="0" g="0" b="0"/>
          </a:effectRef>
          <a:fontRef idx="minor"/>
        </p:style>
        <p:txBody>
          <a:bodyPr/>
          <a:lstStyle/>
          <a:p>
            <a:endParaRPr lang="en-GB"/>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481B7-6941-50CA-A7EC-D0D256AC01DB}"/>
              </a:ext>
            </a:extLst>
          </p:cNvPr>
          <p:cNvSpPr>
            <a:spLocks noGrp="1"/>
          </p:cNvSpPr>
          <p:nvPr>
            <p:ph type="title"/>
          </p:nvPr>
        </p:nvSpPr>
        <p:spPr>
          <a:xfrm>
            <a:off x="96676" y="193906"/>
            <a:ext cx="7742225" cy="565265"/>
          </a:xfrm>
        </p:spPr>
        <p:txBody>
          <a:bodyPr/>
          <a:lstStyle/>
          <a:p>
            <a:r>
              <a:rPr lang="en-US" sz="3600" b="0" strike="noStrike" spc="-1" dirty="0">
                <a:solidFill>
                  <a:schemeClr val="bg1"/>
                </a:solidFill>
                <a:latin typeface="Arial" panose="020B0604020202020204" pitchFamily="34" charset="0"/>
                <a:cs typeface="Arial" panose="020B0604020202020204" pitchFamily="34" charset="0"/>
              </a:rPr>
              <a:t>New generation Action Plans</a:t>
            </a:r>
          </a:p>
        </p:txBody>
      </p:sp>
      <p:sp>
        <p:nvSpPr>
          <p:cNvPr id="3" name="Text Placeholder 2">
            <a:extLst>
              <a:ext uri="{FF2B5EF4-FFF2-40B4-BE49-F238E27FC236}">
                <a16:creationId xmlns:a16="http://schemas.microsoft.com/office/drawing/2014/main" id="{4B18CD0C-EA0D-5F83-BDC2-9EC811F3D6FF}"/>
              </a:ext>
            </a:extLst>
          </p:cNvPr>
          <p:cNvSpPr>
            <a:spLocks noGrp="1"/>
          </p:cNvSpPr>
          <p:nvPr>
            <p:ph type="body"/>
          </p:nvPr>
        </p:nvSpPr>
        <p:spPr>
          <a:xfrm>
            <a:off x="504000" y="1205344"/>
            <a:ext cx="4426920" cy="4123113"/>
          </a:xfrm>
        </p:spPr>
        <p:txBody>
          <a:bodyPr>
            <a:normAutofit/>
          </a:bodyPr>
          <a:lstStyle/>
          <a:p>
            <a:pPr lvl="1"/>
            <a:r>
              <a:rPr lang="en-US" dirty="0"/>
              <a:t>Action Plans 2021-2024</a:t>
            </a:r>
          </a:p>
          <a:p>
            <a:pPr lvl="1"/>
            <a:endParaRPr lang="en-US" dirty="0"/>
          </a:p>
          <a:p>
            <a:pPr marL="285750" lvl="2" indent="-285750">
              <a:buFont typeface="Arial" panose="020B0604020202020204" pitchFamily="34" charset="0"/>
              <a:buChar char="•"/>
            </a:pPr>
            <a:r>
              <a:rPr lang="en-US" sz="1800" dirty="0"/>
              <a:t>Monitoring reports prepared by TCT annually- 2024 will be the last report</a:t>
            </a:r>
          </a:p>
          <a:p>
            <a:pPr marL="1200150" lvl="2" indent="-285750">
              <a:buFont typeface="Arial" panose="020B0604020202020204" pitchFamily="34" charset="0"/>
              <a:buChar char="•"/>
            </a:pPr>
            <a:endParaRPr lang="en-US" sz="1800" dirty="0"/>
          </a:p>
          <a:p>
            <a:pPr marL="285750" lvl="2" indent="-285750">
              <a:buFont typeface="Arial" panose="020B0604020202020204" pitchFamily="34" charset="0"/>
              <a:buChar char="•"/>
            </a:pPr>
            <a:r>
              <a:rPr lang="en-US" sz="1800" dirty="0"/>
              <a:t>Slow to moderate progress</a:t>
            </a:r>
          </a:p>
          <a:p>
            <a:pPr marL="1200150" lvl="2" indent="-285750">
              <a:buFont typeface="Arial" panose="020B0604020202020204" pitchFamily="34" charset="0"/>
              <a:buChar char="•"/>
            </a:pPr>
            <a:endParaRPr lang="en-US" sz="1800" dirty="0"/>
          </a:p>
          <a:p>
            <a:pPr marL="285750" lvl="2" indent="-285750">
              <a:buFont typeface="Arial" panose="020B0604020202020204" pitchFamily="34" charset="0"/>
              <a:buChar char="•"/>
            </a:pPr>
            <a:r>
              <a:rPr lang="en-US" sz="1800" dirty="0"/>
              <a:t>Administrative capacities and project maturity identified as weak points</a:t>
            </a:r>
          </a:p>
          <a:p>
            <a:pPr marL="285750" lvl="2" indent="-285750">
              <a:buFont typeface="Arial" panose="020B0604020202020204" pitchFamily="34" charset="0"/>
              <a:buChar char="•"/>
            </a:pPr>
            <a:endParaRPr lang="en-US" sz="1800" dirty="0"/>
          </a:p>
          <a:p>
            <a:pPr marL="285750" lvl="2" indent="-285750">
              <a:buFont typeface="Arial" panose="020B0604020202020204" pitchFamily="34" charset="0"/>
              <a:buChar char="•"/>
            </a:pPr>
            <a:r>
              <a:rPr lang="en-US" sz="1800" dirty="0"/>
              <a:t>Majority of actions not meeting the existing deadlines, but still very valid </a:t>
            </a:r>
          </a:p>
          <a:p>
            <a:pPr lvl="2"/>
            <a:endParaRPr lang="en-US" sz="1800" dirty="0"/>
          </a:p>
          <a:p>
            <a:pPr lvl="2"/>
            <a:endParaRPr lang="en-US" sz="1800" dirty="0"/>
          </a:p>
          <a:p>
            <a:pPr lvl="2"/>
            <a:endParaRPr lang="en-US" sz="1800" dirty="0"/>
          </a:p>
          <a:p>
            <a:pPr lvl="2"/>
            <a:endParaRPr lang="en-US" sz="1800" dirty="0"/>
          </a:p>
        </p:txBody>
      </p:sp>
      <p:sp>
        <p:nvSpPr>
          <p:cNvPr id="4" name="Text Placeholder 3">
            <a:extLst>
              <a:ext uri="{FF2B5EF4-FFF2-40B4-BE49-F238E27FC236}">
                <a16:creationId xmlns:a16="http://schemas.microsoft.com/office/drawing/2014/main" id="{49E15401-D710-4E88-EC63-198EF55515D9}"/>
              </a:ext>
            </a:extLst>
          </p:cNvPr>
          <p:cNvSpPr>
            <a:spLocks noGrp="1"/>
          </p:cNvSpPr>
          <p:nvPr>
            <p:ph type="body"/>
          </p:nvPr>
        </p:nvSpPr>
        <p:spPr>
          <a:xfrm>
            <a:off x="5152680" y="1138844"/>
            <a:ext cx="4423945" cy="3358341"/>
          </a:xfrm>
        </p:spPr>
        <p:txBody>
          <a:bodyPr>
            <a:normAutofit/>
          </a:bodyPr>
          <a:lstStyle/>
          <a:p>
            <a:pPr lvl="1"/>
            <a:r>
              <a:rPr lang="en-US" dirty="0"/>
              <a:t>Action Plans 2025-2027</a:t>
            </a:r>
          </a:p>
          <a:p>
            <a:pPr lvl="1"/>
            <a:endParaRPr lang="en-US" dirty="0"/>
          </a:p>
          <a:p>
            <a:pPr marL="285750" lvl="2" indent="-285750">
              <a:buFont typeface="Arial" panose="020B0604020202020204" pitchFamily="34" charset="0"/>
              <a:buChar char="•"/>
            </a:pPr>
            <a:r>
              <a:rPr lang="en-US" sz="1800" dirty="0"/>
              <a:t>Refinement of specific measures- drawing from lessons learned</a:t>
            </a:r>
          </a:p>
          <a:p>
            <a:pPr marL="285750" lvl="2" indent="-285750">
              <a:buFont typeface="Arial" panose="020B0604020202020204" pitchFamily="34" charset="0"/>
              <a:buChar char="•"/>
            </a:pPr>
            <a:endParaRPr lang="en-US" sz="1800" dirty="0"/>
          </a:p>
          <a:p>
            <a:pPr marL="285750" lvl="2" indent="-285750">
              <a:buFont typeface="Arial" panose="020B0604020202020204" pitchFamily="34" charset="0"/>
              <a:buChar char="•"/>
            </a:pPr>
            <a:r>
              <a:rPr lang="en-US" sz="1800" dirty="0"/>
              <a:t>Incorporation of new priority areas</a:t>
            </a:r>
          </a:p>
          <a:p>
            <a:pPr lvl="2"/>
            <a:endParaRPr lang="en-US" sz="1800" dirty="0"/>
          </a:p>
          <a:p>
            <a:pPr marL="285750" lvl="7" indent="-285750">
              <a:buFont typeface="Courier New" panose="02070309020205020404" pitchFamily="49" charset="0"/>
              <a:buChar char="o"/>
            </a:pPr>
            <a:r>
              <a:rPr lang="en-US" sz="1600" dirty="0"/>
              <a:t>New Growth Plan</a:t>
            </a:r>
          </a:p>
          <a:p>
            <a:pPr marL="285750" lvl="6" indent="-285750">
              <a:buFont typeface="Courier New" panose="02070309020205020404" pitchFamily="49" charset="0"/>
              <a:buChar char="o"/>
            </a:pPr>
            <a:r>
              <a:rPr lang="en-US" sz="1600" dirty="0"/>
              <a:t>EU-WB6 Summit Declarations</a:t>
            </a:r>
          </a:p>
          <a:p>
            <a:pPr marL="285750" lvl="6" indent="-285750">
              <a:buFont typeface="Courier New" panose="02070309020205020404" pitchFamily="49" charset="0"/>
              <a:buChar char="o"/>
            </a:pPr>
            <a:r>
              <a:rPr lang="en-US" sz="1600" dirty="0"/>
              <a:t>Smart &amp;Sustainable Mobility Strategy  </a:t>
            </a:r>
            <a:endParaRPr lang="en-US" dirty="0"/>
          </a:p>
          <a:p>
            <a:pPr lvl="2"/>
            <a:endParaRPr lang="en-US" sz="1800" dirty="0"/>
          </a:p>
          <a:p>
            <a:pPr marL="285750" lvl="2" indent="-285750">
              <a:buFont typeface="Arial" panose="020B0604020202020204" pitchFamily="34" charset="0"/>
              <a:buChar char="•"/>
            </a:pPr>
            <a:r>
              <a:rPr lang="en-US" sz="1800" dirty="0"/>
              <a:t>They will remain in the new APs</a:t>
            </a:r>
          </a:p>
          <a:p>
            <a:pPr lvl="2"/>
            <a:endParaRPr lang="en-US" dirty="0"/>
          </a:p>
        </p:txBody>
      </p:sp>
      <p:sp>
        <p:nvSpPr>
          <p:cNvPr id="8" name="Arrow: Right 7">
            <a:extLst>
              <a:ext uri="{FF2B5EF4-FFF2-40B4-BE49-F238E27FC236}">
                <a16:creationId xmlns:a16="http://schemas.microsoft.com/office/drawing/2014/main" id="{4DAACEE6-E59B-6B0E-3AC0-1BFC7826129A}"/>
              </a:ext>
            </a:extLst>
          </p:cNvPr>
          <p:cNvSpPr/>
          <p:nvPr/>
        </p:nvSpPr>
        <p:spPr>
          <a:xfrm>
            <a:off x="4617691" y="4073238"/>
            <a:ext cx="532015" cy="22444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9727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0F132-CDAE-F9D4-499C-C3A1AC9FE97D}"/>
              </a:ext>
            </a:extLst>
          </p:cNvPr>
          <p:cNvSpPr>
            <a:spLocks noGrp="1"/>
          </p:cNvSpPr>
          <p:nvPr>
            <p:ph type="title"/>
          </p:nvPr>
        </p:nvSpPr>
        <p:spPr>
          <a:xfrm>
            <a:off x="13549" y="142953"/>
            <a:ext cx="9071640" cy="704945"/>
          </a:xfrm>
        </p:spPr>
        <p:txBody>
          <a:bodyPr/>
          <a:lstStyle/>
          <a:p>
            <a:r>
              <a:rPr lang="en-US" sz="3600" dirty="0">
                <a:solidFill>
                  <a:schemeClr val="bg1"/>
                </a:solidFill>
              </a:rPr>
              <a:t>New Transport Facilitation Action Plan </a:t>
            </a:r>
          </a:p>
        </p:txBody>
      </p:sp>
      <p:sp>
        <p:nvSpPr>
          <p:cNvPr id="3" name="Text Placeholder 2">
            <a:extLst>
              <a:ext uri="{FF2B5EF4-FFF2-40B4-BE49-F238E27FC236}">
                <a16:creationId xmlns:a16="http://schemas.microsoft.com/office/drawing/2014/main" id="{40523E87-EFA8-6CB7-1636-03537BB5E113}"/>
              </a:ext>
            </a:extLst>
          </p:cNvPr>
          <p:cNvSpPr>
            <a:spLocks noGrp="1"/>
          </p:cNvSpPr>
          <p:nvPr>
            <p:ph type="body"/>
          </p:nvPr>
        </p:nvSpPr>
        <p:spPr>
          <a:xfrm>
            <a:off x="504000" y="1326599"/>
            <a:ext cx="9005760" cy="3960295"/>
          </a:xfrm>
        </p:spPr>
        <p:txBody>
          <a:bodyPr/>
          <a:lstStyle/>
          <a:p>
            <a:pPr marL="57150" marR="0" indent="-285750" algn="just">
              <a:lnSpc>
                <a:spcPct val="106000"/>
              </a:lnSpc>
              <a:spcBef>
                <a:spcPts val="0"/>
              </a:spcBef>
              <a:spcAft>
                <a:spcPts val="800"/>
              </a:spcAft>
              <a:buFont typeface="Wingdings" panose="05000000000000000000" pitchFamily="2" charset="2"/>
              <a:buChar char="q"/>
            </a:pPr>
            <a:r>
              <a:rPr lang="en-US" sz="1800" dirty="0">
                <a:effectLst/>
                <a:latin typeface="Aptos" panose="020B0004020202020204" pitchFamily="34" charset="0"/>
                <a:ea typeface="Aptos" panose="020B0004020202020204" pitchFamily="34" charset="0"/>
                <a:cs typeface="Times New Roman" panose="02020603050405020304" pitchFamily="18" charset="0"/>
              </a:rPr>
              <a:t>It will remain focused on:</a:t>
            </a:r>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gn="just">
              <a:lnSpc>
                <a:spcPct val="106000"/>
              </a:lnSpc>
              <a:spcBef>
                <a:spcPts val="0"/>
              </a:spcBef>
              <a:spcAft>
                <a:spcPts val="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Improvement of the efficiency and capacity of the intra-Western Balkans and EU-Western Balkans road and rail BCPs/CCPs</a:t>
            </a:r>
          </a:p>
          <a:p>
            <a:pPr marL="342900" marR="0" lvl="0" indent="-342900" algn="just">
              <a:lnSpc>
                <a:spcPct val="106000"/>
              </a:lnSpc>
              <a:spcBef>
                <a:spcPts val="0"/>
              </a:spcBef>
              <a:spcAft>
                <a:spcPts val="0"/>
              </a:spcAft>
              <a:buFont typeface="Symbol" panose="05050102010706020507" pitchFamily="18" charset="2"/>
              <a:buChar char=""/>
            </a:pPr>
            <a:r>
              <a:rPr lang="en-GB" sz="1800" dirty="0">
                <a:latin typeface="Aptos" panose="020B0004020202020204" pitchFamily="34" charset="0"/>
                <a:ea typeface="Aptos" panose="020B0004020202020204" pitchFamily="34" charset="0"/>
                <a:cs typeface="Times New Roman" panose="02020603050405020304" pitchFamily="18" charset="0"/>
              </a:rPr>
              <a:t>Establishing and exercising joint border crossing operations</a:t>
            </a:r>
          </a:p>
          <a:p>
            <a:pPr marL="0" marR="0" lvl="0" indent="0" algn="just">
              <a:lnSpc>
                <a:spcPct val="106000"/>
              </a:lnSpc>
              <a:spcBef>
                <a:spcPts val="0"/>
              </a:spcBef>
              <a:spcAft>
                <a:spcPts val="0"/>
              </a:spcAft>
              <a:buNone/>
            </a:pPr>
            <a:endParaRPr lang="en-GB" sz="1800" dirty="0">
              <a:latin typeface="Aptos" panose="020B0004020202020204" pitchFamily="34" charset="0"/>
              <a:ea typeface="Aptos" panose="020B0004020202020204" pitchFamily="34" charset="0"/>
              <a:cs typeface="Times New Roman" panose="02020603050405020304" pitchFamily="18" charset="0"/>
            </a:endParaRPr>
          </a:p>
          <a:p>
            <a:pPr marR="0" lvl="0" algn="just">
              <a:lnSpc>
                <a:spcPct val="106000"/>
              </a:lnSpc>
              <a:spcBef>
                <a:spcPts val="0"/>
              </a:spcBef>
              <a:spcAft>
                <a:spcPts val="0"/>
              </a:spcAft>
              <a:buFont typeface="Wingdings" panose="05000000000000000000" pitchFamily="2" charset="2"/>
              <a:buChar char="q"/>
            </a:pPr>
            <a:r>
              <a:rPr lang="en-GB" sz="1800" dirty="0">
                <a:latin typeface="Aptos" panose="020B0004020202020204" pitchFamily="34" charset="0"/>
                <a:ea typeface="Aptos" panose="020B0004020202020204" pitchFamily="34" charset="0"/>
                <a:cs typeface="Times New Roman" panose="02020603050405020304" pitchFamily="18" charset="0"/>
              </a:rPr>
              <a:t>It will take into account:</a:t>
            </a:r>
          </a:p>
          <a:p>
            <a:pPr marL="342900" marR="0" lvl="0" indent="-342900" algn="just">
              <a:lnSpc>
                <a:spcPct val="106000"/>
              </a:lnSpc>
              <a:spcBef>
                <a:spcPts val="0"/>
              </a:spcBef>
              <a:spcAft>
                <a:spcPts val="0"/>
              </a:spcAft>
              <a:buFont typeface="Symbol" panose="05050102010706020507" pitchFamily="18" charset="2"/>
              <a:buChar char=""/>
            </a:pPr>
            <a:r>
              <a:rPr lang="en-GB" sz="1800" dirty="0">
                <a:latin typeface="Aptos" panose="020B0004020202020204" pitchFamily="34" charset="0"/>
                <a:ea typeface="Aptos" panose="020B0004020202020204" pitchFamily="34" charset="0"/>
                <a:cs typeface="Times New Roman" panose="02020603050405020304" pitchFamily="18" charset="0"/>
              </a:rPr>
              <a:t>Green Lanes initiative</a:t>
            </a:r>
          </a:p>
          <a:p>
            <a:pPr marL="342900" marR="0" lvl="0" indent="-342900" algn="just">
              <a:lnSpc>
                <a:spcPct val="106000"/>
              </a:lnSpc>
              <a:spcBef>
                <a:spcPts val="0"/>
              </a:spcBef>
              <a:spcAft>
                <a:spcPts val="0"/>
              </a:spcAft>
              <a:buFont typeface="Symbol" panose="05050102010706020507" pitchFamily="18" charset="2"/>
              <a:buChar char=""/>
            </a:pPr>
            <a:r>
              <a:rPr lang="en-GB" sz="1800" dirty="0">
                <a:latin typeface="Aptos" panose="020B0004020202020204" pitchFamily="34" charset="0"/>
                <a:ea typeface="Aptos" panose="020B0004020202020204" pitchFamily="34" charset="0"/>
                <a:cs typeface="Times New Roman" panose="02020603050405020304" pitchFamily="18" charset="0"/>
              </a:rPr>
              <a:t>Digital and paperless processes at BCPs/CCPs</a:t>
            </a:r>
          </a:p>
          <a:p>
            <a:pPr marL="0" indent="0" algn="just">
              <a:lnSpc>
                <a:spcPct val="106000"/>
              </a:lnSpc>
              <a:spcBef>
                <a:spcPts val="0"/>
              </a:spcBef>
              <a:buNone/>
            </a:pPr>
            <a:endParaRPr lang="en-GB" sz="1800" dirty="0">
              <a:latin typeface="Aptos" panose="020B0004020202020204" pitchFamily="34" charset="0"/>
              <a:ea typeface="Aptos" panose="020B0004020202020204" pitchFamily="34" charset="0"/>
              <a:cs typeface="Times New Roman" panose="02020603050405020304" pitchFamily="18" charset="0"/>
            </a:endParaRPr>
          </a:p>
          <a:p>
            <a:pPr algn="just">
              <a:lnSpc>
                <a:spcPct val="106000"/>
              </a:lnSpc>
              <a:spcBef>
                <a:spcPts val="0"/>
              </a:spcBef>
              <a:buFont typeface="Wingdings" panose="05000000000000000000" pitchFamily="2" charset="2"/>
              <a:buChar char="q"/>
            </a:pPr>
            <a:r>
              <a:rPr lang="en-GB" sz="1800" dirty="0">
                <a:latin typeface="Aptos" panose="020B0004020202020204" pitchFamily="34" charset="0"/>
                <a:ea typeface="Aptos" panose="020B0004020202020204" pitchFamily="34" charset="0"/>
                <a:cs typeface="Times New Roman" panose="02020603050405020304" pitchFamily="18" charset="0"/>
              </a:rPr>
              <a:t>It will present </a:t>
            </a:r>
          </a:p>
          <a:p>
            <a:pPr algn="just">
              <a:lnSpc>
                <a:spcPct val="106000"/>
              </a:lnSpc>
              <a:spcBef>
                <a:spcPts val="0"/>
              </a:spcBef>
            </a:pPr>
            <a:r>
              <a:rPr lang="en-GB" sz="1800" dirty="0">
                <a:latin typeface="Aptos" panose="020B0004020202020204" pitchFamily="34" charset="0"/>
                <a:ea typeface="Aptos" panose="020B0004020202020204" pitchFamily="34" charset="0"/>
                <a:cs typeface="Times New Roman" panose="02020603050405020304" pitchFamily="18" charset="0"/>
              </a:rPr>
              <a:t>The actions per pair of BCP/CCP</a:t>
            </a:r>
          </a:p>
          <a:p>
            <a:pPr algn="just">
              <a:lnSpc>
                <a:spcPct val="106000"/>
              </a:lnSpc>
              <a:spcBef>
                <a:spcPts val="0"/>
              </a:spcBef>
            </a:pPr>
            <a:r>
              <a:rPr lang="en-GB" sz="1800" dirty="0">
                <a:latin typeface="Aptos" panose="020B0004020202020204" pitchFamily="34" charset="0"/>
                <a:ea typeface="Aptos" panose="020B0004020202020204" pitchFamily="34" charset="0"/>
                <a:cs typeface="Times New Roman" panose="02020603050405020304" pitchFamily="18" charset="0"/>
              </a:rPr>
              <a:t>May include BCPs/CCPs outside the defined extension of the TEN-T Network, if a reasonable request is provided </a:t>
            </a:r>
          </a:p>
          <a:p>
            <a:pPr marL="342900" marR="0" lvl="0" indent="-342900" algn="just">
              <a:lnSpc>
                <a:spcPct val="106000"/>
              </a:lnSpc>
              <a:spcBef>
                <a:spcPts val="0"/>
              </a:spcBef>
              <a:spcAft>
                <a:spcPts val="0"/>
              </a:spcAft>
              <a:buFont typeface="Symbol" panose="05050102010706020507" pitchFamily="18" charset="2"/>
              <a:buChar char=""/>
            </a:pPr>
            <a:endParaRPr lang="en-GB" sz="1800" dirty="0">
              <a:latin typeface="Aptos" panose="020B0004020202020204" pitchFamily="34" charset="0"/>
              <a:ea typeface="Aptos" panose="020B0004020202020204" pitchFamily="34" charset="0"/>
              <a:cs typeface="Times New Roman" panose="02020603050405020304" pitchFamily="18" charset="0"/>
            </a:endParaRPr>
          </a:p>
          <a:p>
            <a:pPr marL="0" marR="0" lvl="0" indent="0" algn="just">
              <a:lnSpc>
                <a:spcPct val="106000"/>
              </a:lnSpc>
              <a:spcBef>
                <a:spcPts val="0"/>
              </a:spcBef>
              <a:spcAft>
                <a:spcPts val="0"/>
              </a:spcAft>
              <a:buNone/>
            </a:pPr>
            <a:endParaRPr lang="en-GB" sz="1800" dirty="0">
              <a:latin typeface="Aptos" panose="020B0004020202020204" pitchFamily="34" charset="0"/>
              <a:ea typeface="Aptos" panose="020B0004020202020204" pitchFamily="34" charset="0"/>
              <a:cs typeface="Times New Roman" panose="02020603050405020304" pitchFamily="18" charset="0"/>
            </a:endParaRPr>
          </a:p>
          <a:p>
            <a:pPr marL="0" marR="0" lvl="0" indent="0" algn="just">
              <a:lnSpc>
                <a:spcPct val="106000"/>
              </a:lnSpc>
              <a:spcBef>
                <a:spcPts val="0"/>
              </a:spcBef>
              <a:spcAft>
                <a:spcPts val="0"/>
              </a:spcAft>
              <a:buNone/>
            </a:pPr>
            <a:endParaRPr lang="en-GB" sz="18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35764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1EB69-F572-A7BC-4C64-36F15A5AD3ED}"/>
              </a:ext>
            </a:extLst>
          </p:cNvPr>
          <p:cNvSpPr>
            <a:spLocks noGrp="1"/>
          </p:cNvSpPr>
          <p:nvPr>
            <p:ph type="title"/>
          </p:nvPr>
        </p:nvSpPr>
        <p:spPr>
          <a:xfrm>
            <a:off x="108065" y="756457"/>
            <a:ext cx="8038408" cy="83127"/>
          </a:xfrm>
        </p:spPr>
        <p:txBody>
          <a:bodyPr/>
          <a:lstStyle/>
          <a:p>
            <a:r>
              <a:rPr lang="en-US" sz="3600" spc="-1" dirty="0">
                <a:solidFill>
                  <a:schemeClr val="bg1"/>
                </a:solidFill>
                <a:latin typeface="Arial"/>
                <a:cs typeface="Arial"/>
              </a:rPr>
              <a:t>Timeline</a:t>
            </a:r>
            <a:br>
              <a:rPr lang="en-US" sz="4400" b="0" strike="noStrike" spc="-1" dirty="0">
                <a:solidFill>
                  <a:schemeClr val="bg1"/>
                </a:solidFill>
                <a:latin typeface="Arial" panose="020B0604020202020204" pitchFamily="34" charset="0"/>
                <a:cs typeface="Arial" panose="020B0604020202020204" pitchFamily="34" charset="0"/>
              </a:rPr>
            </a:br>
            <a:endParaRPr lang="en-US" dirty="0"/>
          </a:p>
        </p:txBody>
      </p:sp>
      <p:sp>
        <p:nvSpPr>
          <p:cNvPr id="8" name="Text Placeholder 7">
            <a:extLst>
              <a:ext uri="{FF2B5EF4-FFF2-40B4-BE49-F238E27FC236}">
                <a16:creationId xmlns:a16="http://schemas.microsoft.com/office/drawing/2014/main" id="{3FF1B98D-C39E-245A-1EAD-A71627605060}"/>
              </a:ext>
            </a:extLst>
          </p:cNvPr>
          <p:cNvSpPr>
            <a:spLocks noGrp="1"/>
          </p:cNvSpPr>
          <p:nvPr>
            <p:ph type="body"/>
          </p:nvPr>
        </p:nvSpPr>
        <p:spPr>
          <a:xfrm>
            <a:off x="503999" y="1326600"/>
            <a:ext cx="8490371" cy="3677662"/>
          </a:xfrm>
        </p:spPr>
        <p:txBody>
          <a:bodyPr/>
          <a:lstStyle/>
          <a:p>
            <a:endParaRPr lang="en-US" dirty="0"/>
          </a:p>
        </p:txBody>
      </p:sp>
      <p:graphicFrame>
        <p:nvGraphicFramePr>
          <p:cNvPr id="11" name="Table 10">
            <a:extLst>
              <a:ext uri="{FF2B5EF4-FFF2-40B4-BE49-F238E27FC236}">
                <a16:creationId xmlns:a16="http://schemas.microsoft.com/office/drawing/2014/main" id="{893400F0-964F-7A8F-2971-E3EB647966CA}"/>
              </a:ext>
            </a:extLst>
          </p:cNvPr>
          <p:cNvGraphicFramePr>
            <a:graphicFrameLocks noGrp="1"/>
          </p:cNvGraphicFramePr>
          <p:nvPr>
            <p:extLst>
              <p:ext uri="{D42A27DB-BD31-4B8C-83A1-F6EECF244321}">
                <p14:modId xmlns:p14="http://schemas.microsoft.com/office/powerpoint/2010/main" val="496783397"/>
              </p:ext>
            </p:extLst>
          </p:nvPr>
        </p:nvGraphicFramePr>
        <p:xfrm>
          <a:off x="503999" y="1326601"/>
          <a:ext cx="8490371" cy="4015569"/>
        </p:xfrm>
        <a:graphic>
          <a:graphicData uri="http://schemas.openxmlformats.org/drawingml/2006/table">
            <a:tbl>
              <a:tblPr firstRow="1" firstCol="1" bandRow="1">
                <a:tableStyleId>{5C22544A-7EE6-4342-B048-85BDC9FD1C3A}</a:tableStyleId>
              </a:tblPr>
              <a:tblGrid>
                <a:gridCol w="5440696">
                  <a:extLst>
                    <a:ext uri="{9D8B030D-6E8A-4147-A177-3AD203B41FA5}">
                      <a16:colId xmlns:a16="http://schemas.microsoft.com/office/drawing/2014/main" val="922943916"/>
                    </a:ext>
                  </a:extLst>
                </a:gridCol>
                <a:gridCol w="3049675">
                  <a:extLst>
                    <a:ext uri="{9D8B030D-6E8A-4147-A177-3AD203B41FA5}">
                      <a16:colId xmlns:a16="http://schemas.microsoft.com/office/drawing/2014/main" val="3257353840"/>
                    </a:ext>
                  </a:extLst>
                </a:gridCol>
              </a:tblGrid>
              <a:tr h="801457">
                <a:tc>
                  <a:txBody>
                    <a:bodyPr/>
                    <a:lstStyle/>
                    <a:p>
                      <a:pPr marL="0" marR="0" algn="ctr">
                        <a:lnSpc>
                          <a:spcPct val="115000"/>
                        </a:lnSpc>
                        <a:spcBef>
                          <a:spcPts val="0"/>
                        </a:spcBef>
                        <a:spcAft>
                          <a:spcPts val="0"/>
                        </a:spcAft>
                      </a:pPr>
                      <a:r>
                        <a:rPr lang="en-GB" sz="1800" dirty="0">
                          <a:effectLst/>
                        </a:rPr>
                        <a:t>Proposed action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15000"/>
                        </a:lnSpc>
                        <a:spcBef>
                          <a:spcPts val="0"/>
                        </a:spcBef>
                        <a:spcAft>
                          <a:spcPts val="0"/>
                        </a:spcAft>
                      </a:pPr>
                      <a:r>
                        <a:rPr lang="en-GB" sz="1800">
                          <a:effectLst/>
                        </a:rPr>
                        <a:t>Tentative deadline</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89589634"/>
                  </a:ext>
                </a:extLst>
              </a:tr>
              <a:tr h="489815">
                <a:tc>
                  <a:txBody>
                    <a:bodyPr/>
                    <a:lstStyle/>
                    <a:p>
                      <a:pPr marL="0" marR="0" algn="just">
                        <a:lnSpc>
                          <a:spcPct val="115000"/>
                        </a:lnSpc>
                        <a:spcBef>
                          <a:spcPts val="0"/>
                        </a:spcBef>
                        <a:spcAft>
                          <a:spcPts val="0"/>
                        </a:spcAft>
                      </a:pPr>
                      <a:r>
                        <a:rPr lang="en-GB" sz="1800" dirty="0">
                          <a:effectLst/>
                        </a:rPr>
                        <a:t>Start discussions with Technical Committees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15000"/>
                        </a:lnSpc>
                        <a:spcBef>
                          <a:spcPts val="0"/>
                        </a:spcBef>
                        <a:spcAft>
                          <a:spcPts val="0"/>
                        </a:spcAft>
                      </a:pPr>
                      <a:r>
                        <a:rPr lang="en-GB" sz="1800">
                          <a:effectLst/>
                        </a:rPr>
                        <a:t>December 2023</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68968863"/>
                  </a:ext>
                </a:extLst>
              </a:tr>
              <a:tr h="489815">
                <a:tc>
                  <a:txBody>
                    <a:bodyPr/>
                    <a:lstStyle/>
                    <a:p>
                      <a:pPr marL="0" marR="0" algn="just">
                        <a:lnSpc>
                          <a:spcPct val="115000"/>
                        </a:lnSpc>
                        <a:spcBef>
                          <a:spcPts val="0"/>
                        </a:spcBef>
                        <a:spcAft>
                          <a:spcPts val="0"/>
                        </a:spcAft>
                      </a:pPr>
                      <a:r>
                        <a:rPr lang="en-GB" sz="1800">
                          <a:effectLst/>
                        </a:rPr>
                        <a:t>Preliminary approval by the Technical Committee</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15000"/>
                        </a:lnSpc>
                        <a:spcBef>
                          <a:spcPts val="0"/>
                        </a:spcBef>
                        <a:spcAft>
                          <a:spcPts val="0"/>
                        </a:spcAft>
                      </a:pPr>
                      <a:r>
                        <a:rPr lang="en-GB" sz="1800" dirty="0">
                          <a:effectLst/>
                        </a:rPr>
                        <a:t>June 2024</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84967769"/>
                  </a:ext>
                </a:extLst>
              </a:tr>
              <a:tr h="489815">
                <a:tc>
                  <a:txBody>
                    <a:bodyPr/>
                    <a:lstStyle/>
                    <a:p>
                      <a:pPr marL="0" marR="0" algn="just">
                        <a:lnSpc>
                          <a:spcPct val="115000"/>
                        </a:lnSpc>
                        <a:spcBef>
                          <a:spcPts val="0"/>
                        </a:spcBef>
                        <a:spcAft>
                          <a:spcPts val="0"/>
                        </a:spcAft>
                      </a:pPr>
                      <a:r>
                        <a:rPr lang="en-GB" sz="1800">
                          <a:effectLst/>
                        </a:rPr>
                        <a:t>Finalisation/approval by the Technical Committee</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15000"/>
                        </a:lnSpc>
                        <a:spcBef>
                          <a:spcPts val="0"/>
                        </a:spcBef>
                        <a:spcAft>
                          <a:spcPts val="0"/>
                        </a:spcAft>
                      </a:pPr>
                      <a:r>
                        <a:rPr lang="en-GB" sz="1800" dirty="0">
                          <a:effectLst/>
                        </a:rPr>
                        <a:t>September/October 2024</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582414974"/>
                  </a:ext>
                </a:extLst>
              </a:tr>
              <a:tr h="1013250">
                <a:tc>
                  <a:txBody>
                    <a:bodyPr/>
                    <a:lstStyle/>
                    <a:p>
                      <a:pPr marL="0" marR="0" algn="just">
                        <a:lnSpc>
                          <a:spcPct val="115000"/>
                        </a:lnSpc>
                        <a:spcBef>
                          <a:spcPts val="0"/>
                        </a:spcBef>
                        <a:spcAft>
                          <a:spcPts val="0"/>
                        </a:spcAft>
                      </a:pPr>
                      <a:r>
                        <a:rPr lang="en-GB" sz="1800" dirty="0">
                          <a:effectLst/>
                        </a:rPr>
                        <a:t>Decision/endorsement by the Regional Steering Committee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15000"/>
                        </a:lnSpc>
                        <a:spcBef>
                          <a:spcPts val="0"/>
                        </a:spcBef>
                        <a:spcAft>
                          <a:spcPts val="0"/>
                        </a:spcAft>
                      </a:pPr>
                      <a:r>
                        <a:rPr lang="en-GB" sz="1800" dirty="0">
                          <a:effectLst/>
                        </a:rPr>
                        <a:t>November 2024</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36792012"/>
                  </a:ext>
                </a:extLst>
              </a:tr>
              <a:tr h="489815">
                <a:tc>
                  <a:txBody>
                    <a:bodyPr/>
                    <a:lstStyle/>
                    <a:p>
                      <a:pPr marL="0" marR="0" algn="just">
                        <a:lnSpc>
                          <a:spcPct val="115000"/>
                        </a:lnSpc>
                        <a:spcBef>
                          <a:spcPts val="0"/>
                        </a:spcBef>
                        <a:spcAft>
                          <a:spcPts val="0"/>
                        </a:spcAft>
                        <a:tabLst>
                          <a:tab pos="2533650" algn="l"/>
                        </a:tabLst>
                      </a:pPr>
                      <a:r>
                        <a:rPr lang="en-GB" sz="1800" dirty="0">
                          <a:effectLst/>
                        </a:rPr>
                        <a:t>Endorsement by the Ministerial Council</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15000"/>
                        </a:lnSpc>
                        <a:spcBef>
                          <a:spcPts val="0"/>
                        </a:spcBef>
                        <a:spcAft>
                          <a:spcPts val="0"/>
                        </a:spcAft>
                      </a:pPr>
                      <a:r>
                        <a:rPr lang="en-GB" sz="1800" dirty="0">
                          <a:effectLst/>
                        </a:rPr>
                        <a:t>December 2024</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24531949"/>
                  </a:ext>
                </a:extLst>
              </a:tr>
            </a:tbl>
          </a:graphicData>
        </a:graphic>
      </p:graphicFrame>
    </p:spTree>
    <p:extLst>
      <p:ext uri="{BB962C8B-B14F-4D97-AF65-F5344CB8AC3E}">
        <p14:creationId xmlns:p14="http://schemas.microsoft.com/office/powerpoint/2010/main" val="2347502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CustomShape 1"/>
          <p:cNvSpPr/>
          <p:nvPr/>
        </p:nvSpPr>
        <p:spPr>
          <a:xfrm>
            <a:off x="-1" y="0"/>
            <a:ext cx="10080625" cy="5670550"/>
          </a:xfrm>
          <a:prstGeom prst="rect">
            <a:avLst/>
          </a:prstGeom>
          <a:blipFill>
            <a:blip r:embed="rId2"/>
            <a:tile/>
          </a:blipFill>
          <a:ln>
            <a:solidFill>
              <a:srgbClr val="3465A4"/>
            </a:solidFill>
          </a:ln>
        </p:spPr>
        <p:style>
          <a:lnRef idx="0">
            <a:scrgbClr r="0" g="0" b="0"/>
          </a:lnRef>
          <a:fillRef idx="0">
            <a:scrgbClr r="0" g="0" b="0"/>
          </a:fillRef>
          <a:effectRef idx="0">
            <a:scrgbClr r="0" g="0" b="0"/>
          </a:effectRef>
          <a:fontRef idx="minor"/>
        </p:style>
        <p:txBody>
          <a:bodyPr/>
          <a:lstStyle/>
          <a:p>
            <a:endParaRPr lang="en-GB"/>
          </a:p>
        </p:txBody>
      </p:sp>
      <p:pic>
        <p:nvPicPr>
          <p:cNvPr id="243" name="Picture 242"/>
          <p:cNvPicPr/>
          <p:nvPr/>
        </p:nvPicPr>
        <p:blipFill>
          <a:blip r:embed="rId3"/>
          <a:stretch/>
        </p:blipFill>
        <p:spPr>
          <a:xfrm>
            <a:off x="8578800" y="274320"/>
            <a:ext cx="1113840" cy="438840"/>
          </a:xfrm>
          <a:prstGeom prst="rect">
            <a:avLst/>
          </a:prstGeom>
          <a:ln>
            <a:noFill/>
          </a:ln>
        </p:spPr>
      </p:pic>
      <p:sp>
        <p:nvSpPr>
          <p:cNvPr id="244" name="TextShape 2"/>
          <p:cNvSpPr txBox="1"/>
          <p:nvPr/>
        </p:nvSpPr>
        <p:spPr>
          <a:xfrm>
            <a:off x="3201480" y="2317117"/>
            <a:ext cx="3749040" cy="1054147"/>
          </a:xfrm>
          <a:prstGeom prst="rect">
            <a:avLst/>
          </a:prstGeom>
          <a:noFill/>
          <a:ln>
            <a:noFill/>
          </a:ln>
        </p:spPr>
        <p:txBody>
          <a:bodyPr lIns="0" tIns="0" rIns="0" bIns="0">
            <a:normAutofit fontScale="92500"/>
          </a:bodyPr>
          <a:lstStyle/>
          <a:p>
            <a:pPr algn="ctr">
              <a:lnSpc>
                <a:spcPct val="150000"/>
              </a:lnSpc>
              <a:spcBef>
                <a:spcPts val="1001"/>
              </a:spcBef>
            </a:pPr>
            <a:r>
              <a:rPr lang="sr-Latn-RS" sz="4800" b="1" strike="noStrike" spc="-1">
                <a:solidFill>
                  <a:srgbClr val="FFFFFF"/>
                </a:solidFill>
                <a:latin typeface="Arial" panose="020B0604020202020204" pitchFamily="34" charset="0"/>
                <a:cs typeface="Arial" panose="020B0604020202020204" pitchFamily="34" charset="0"/>
              </a:rPr>
              <a:t>THANK YOU!</a:t>
            </a:r>
            <a:endParaRPr lang="en-US" sz="4800" b="0" strike="noStrike" spc="-1">
              <a:latin typeface="Arial" panose="020B0604020202020204" pitchFamily="34" charset="0"/>
              <a:cs typeface="Arial" panose="020B0604020202020204" pitchFamily="34" charset="0"/>
            </a:endParaRPr>
          </a:p>
        </p:txBody>
      </p:sp>
      <p:pic>
        <p:nvPicPr>
          <p:cNvPr id="245" name="Picture 244"/>
          <p:cNvPicPr/>
          <p:nvPr/>
        </p:nvPicPr>
        <p:blipFill>
          <a:blip r:embed="rId4"/>
          <a:stretch/>
        </p:blipFill>
        <p:spPr>
          <a:xfrm rot="10800000">
            <a:off x="6788880" y="1806120"/>
            <a:ext cx="528840" cy="2058840"/>
          </a:xfrm>
          <a:prstGeom prst="rect">
            <a:avLst/>
          </a:prstGeom>
          <a:ln>
            <a:noFill/>
          </a:ln>
        </p:spPr>
      </p:pic>
      <p:pic>
        <p:nvPicPr>
          <p:cNvPr id="246" name="Picture 245"/>
          <p:cNvPicPr/>
          <p:nvPr/>
        </p:nvPicPr>
        <p:blipFill>
          <a:blip r:embed="rId4"/>
          <a:stretch/>
        </p:blipFill>
        <p:spPr>
          <a:xfrm>
            <a:off x="2834280" y="1806120"/>
            <a:ext cx="528840" cy="20588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e6b88493-a865-49b9-b502-6098bd4e94c2">
      <UserInfo>
        <DisplayName>Nikola Ristic</DisplayName>
        <AccountId>2614</AccountId>
        <AccountType/>
      </UserInfo>
      <UserInfo>
        <DisplayName>Ljupka Siljanoska</DisplayName>
        <AccountId>20</AccountId>
        <AccountType/>
      </UserInfo>
      <UserInfo>
        <DisplayName>Tatjana Jovanović</DisplayName>
        <AccountId>29</AccountId>
        <AccountType/>
      </UserInfo>
      <UserInfo>
        <DisplayName>Iva Bosnjakovic</DisplayName>
        <AccountId>17</AccountId>
        <AccountType/>
      </UserInfo>
      <UserInfo>
        <DisplayName>Albert Kolgeci</DisplayName>
        <AccountId>23</AccountId>
        <AccountType/>
      </UserInfo>
      <UserInfo>
        <DisplayName>Elson Thana</DisplayName>
        <AccountId>1806</AccountId>
        <AccountType/>
      </UserInfo>
      <UserInfo>
        <DisplayName>Mate  Gjorgjievski</DisplayName>
        <AccountId>26</AccountId>
        <AccountType/>
      </UserInfo>
      <UserInfo>
        <DisplayName>Jordana Ficovic</DisplayName>
        <AccountId>32</AccountId>
        <AccountType/>
      </UserInfo>
      <UserInfo>
        <DisplayName>Nerejda Hoxha</DisplayName>
        <AccountId>30</AccountId>
        <AccountType/>
      </UserInfo>
      <UserInfo>
        <DisplayName>Dejan  Lasica</DisplayName>
        <AccountId>25</AccountId>
        <AccountType/>
      </UserInfo>
      <UserInfo>
        <DisplayName>Monica Stanciu</DisplayName>
        <AccountId>28</AccountId>
        <AccountType/>
      </UserInfo>
      <UserInfo>
        <DisplayName>Martina Hakl</DisplayName>
        <AccountId>38</AccountId>
        <AccountType/>
      </UserInfo>
      <UserInfo>
        <DisplayName>Liljana Çela</DisplayName>
        <AccountId>27</AccountId>
        <AccountType/>
      </UserInfo>
      <UserInfo>
        <DisplayName>Kire Dimanoski</DisplayName>
        <AccountId>22</AccountId>
        <AccountType/>
      </UserInfo>
      <UserInfo>
        <DisplayName>Nedim Begovic</DisplayName>
        <AccountId>21</AccountId>
        <AccountType/>
      </UserInfo>
      <UserInfo>
        <DisplayName>Petrit Ibrahimi</DisplayName>
        <AccountId>16</AccountId>
        <AccountType/>
      </UserInfo>
    </SharedWithUsers>
    <TaxCatchAll xmlns="e6b88493-a865-49b9-b502-6098bd4e94c2" xsi:nil="true"/>
    <lcf76f155ced4ddcb4097134ff3c332f xmlns="7590a798-f3e5-4324-ab65-3dcecc80e4b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0BDD543BFCB7647A792416E6DB2D08B" ma:contentTypeVersion="18" ma:contentTypeDescription="Create a new document." ma:contentTypeScope="" ma:versionID="dfb1eec77a2b3a3d4b041e43975000c9">
  <xsd:schema xmlns:xsd="http://www.w3.org/2001/XMLSchema" xmlns:xs="http://www.w3.org/2001/XMLSchema" xmlns:p="http://schemas.microsoft.com/office/2006/metadata/properties" xmlns:ns2="7590a798-f3e5-4324-ab65-3dcecc80e4bb" xmlns:ns3="e6b88493-a865-49b9-b502-6098bd4e94c2" targetNamespace="http://schemas.microsoft.com/office/2006/metadata/properties" ma:root="true" ma:fieldsID="0e89dde33caccd75b17da53012fb9175" ns2:_="" ns3:_="">
    <xsd:import namespace="7590a798-f3e5-4324-ab65-3dcecc80e4bb"/>
    <xsd:import namespace="e6b88493-a865-49b9-b502-6098bd4e94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90a798-f3e5-4324-ab65-3dcecc80e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be9657bc-322d-432e-b9f5-20aab76456a6"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b88493-a865-49b9-b502-6098bd4e94c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4c7d1092-8c76-4edd-8d6c-49f990aea377}" ma:internalName="TaxCatchAll" ma:showField="CatchAllData" ma:web="e6b88493-a865-49b9-b502-6098bd4e94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2960A3-61BB-4A6D-BB67-90EADCCE4E2B}">
  <ds:schemaRefs>
    <ds:schemaRef ds:uri="http://schemas.microsoft.com/sharepoint/v3/contenttype/forms"/>
  </ds:schemaRefs>
</ds:datastoreItem>
</file>

<file path=customXml/itemProps2.xml><?xml version="1.0" encoding="utf-8"?>
<ds:datastoreItem xmlns:ds="http://schemas.openxmlformats.org/officeDocument/2006/customXml" ds:itemID="{B3D12B28-516F-4134-BB04-80EA95B7B4A3}">
  <ds:schemaRefs>
    <ds:schemaRef ds:uri="http://schemas.microsoft.com/office/infopath/2007/PartnerControls"/>
    <ds:schemaRef ds:uri="http://schemas.microsoft.com/office/2006/documentManagement/types"/>
    <ds:schemaRef ds:uri="http://purl.org/dc/dcmitype/"/>
    <ds:schemaRef ds:uri="http://purl.org/dc/elements/1.1/"/>
    <ds:schemaRef ds:uri="http://schemas.microsoft.com/office/2006/metadata/properties"/>
    <ds:schemaRef ds:uri="http://www.w3.org/XML/1998/namespace"/>
    <ds:schemaRef ds:uri="7590a798-f3e5-4324-ab65-3dcecc80e4bb"/>
    <ds:schemaRef ds:uri="http://schemas.openxmlformats.org/package/2006/metadata/core-properties"/>
    <ds:schemaRef ds:uri="e6b88493-a865-49b9-b502-6098bd4e94c2"/>
    <ds:schemaRef ds:uri="http://purl.org/dc/terms/"/>
  </ds:schemaRefs>
</ds:datastoreItem>
</file>

<file path=customXml/itemProps3.xml><?xml version="1.0" encoding="utf-8"?>
<ds:datastoreItem xmlns:ds="http://schemas.openxmlformats.org/officeDocument/2006/customXml" ds:itemID="{6541BEA3-BAC9-4E1B-9EC1-1095D4E98F8B}">
  <ds:schemaRefs>
    <ds:schemaRef ds:uri="7590a798-f3e5-4324-ab65-3dcecc80e4bb"/>
    <ds:schemaRef ds:uri="e6b88493-a865-49b9-b502-6098bd4e94c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30419</TotalTime>
  <Words>574</Words>
  <Application>Microsoft Office PowerPoint</Application>
  <PresentationFormat>Custom</PresentationFormat>
  <Paragraphs>73</Paragraphs>
  <Slides>5</Slides>
  <Notes>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vt:i4>
      </vt:variant>
    </vt:vector>
  </HeadingPairs>
  <TitlesOfParts>
    <vt:vector size="15" baseType="lpstr">
      <vt:lpstr>Aptos</vt:lpstr>
      <vt:lpstr>Arial</vt:lpstr>
      <vt:lpstr>Calibri</vt:lpstr>
      <vt:lpstr>Courier New</vt:lpstr>
      <vt:lpstr>Symbol</vt:lpstr>
      <vt:lpstr>Times New Roman</vt:lpstr>
      <vt:lpstr>Wingdings</vt:lpstr>
      <vt:lpstr>Office Theme</vt:lpstr>
      <vt:lpstr>Office Theme</vt:lpstr>
      <vt:lpstr>Office Theme</vt:lpstr>
      <vt:lpstr>PowerPoint Presentation</vt:lpstr>
      <vt:lpstr>New generation Action Plans</vt:lpstr>
      <vt:lpstr>New Transport Facilitation Action Plan </vt:lpstr>
      <vt:lpstr>Timeline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Mate Gjorgijevski</dc:creator>
  <dc:description/>
  <cp:lastModifiedBy>Mate  Gjorgjievski</cp:lastModifiedBy>
  <cp:revision>14</cp:revision>
  <cp:lastPrinted>2024-04-17T10:01:10Z</cp:lastPrinted>
  <dcterms:created xsi:type="dcterms:W3CDTF">2023-10-07T13:36:01Z</dcterms:created>
  <dcterms:modified xsi:type="dcterms:W3CDTF">2024-04-26T13:48:22Z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0x010100B0BDD543BFCB7647A792416E6DB2D08B</vt:lpwstr>
  </property>
  <property fmtid="{D5CDD505-2E9C-101B-9397-08002B2CF9AE}" pid="3" name="MediaServiceImageTags">
    <vt:lpwstr/>
  </property>
</Properties>
</file>